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  <p:sldMasterId id="214748365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y="5143500" cx="9144000"/>
  <p:notesSz cx="6858000" cy="9144000"/>
  <p:embeddedFontLst>
    <p:embeddedFont>
      <p:font typeface="Gill Sans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7" roundtripDataSignature="AMtx7mioIuMNDRvg7sBZX3X3o9Qr3tv0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font" Target="fonts/GillSans-regular.fntdata"/><Relationship Id="rId14" Type="http://schemas.openxmlformats.org/officeDocument/2006/relationships/slide" Target="slides/slide7.xml"/><Relationship Id="rId17" Type="http://customschemas.google.com/relationships/presentationmetadata" Target="metadata"/><Relationship Id="rId16" Type="http://schemas.openxmlformats.org/officeDocument/2006/relationships/font" Target="fonts/GillSans-bold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2e412de933e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g2e412de933e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2e412de933e_3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g2e412de933e_3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e412de933e_3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g2e412de933e_3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e412de933e_3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g2e412de933e_3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e412de933e_3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g2e412de933e_3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5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" name="Google Shape;10;p5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>
                <a:solidFill>
                  <a:srgbClr val="FFFFFF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 txBox="1"/>
          <p:nvPr>
            <p:ph type="ctrTitle"/>
          </p:nvPr>
        </p:nvSpPr>
        <p:spPr>
          <a:xfrm>
            <a:off x="685800" y="846862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" type="subTitle"/>
          </p:nvPr>
        </p:nvSpPr>
        <p:spPr>
          <a:xfrm>
            <a:off x="1371600" y="2163693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>
                <a:solidFill>
                  <a:srgbClr val="000000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"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"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2e412de933e_0_7"/>
          <p:cNvSpPr txBox="1"/>
          <p:nvPr>
            <p:ph type="title"/>
          </p:nvPr>
        </p:nvSpPr>
        <p:spPr>
          <a:xfrm>
            <a:off x="457200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Notes For User</a:t>
            </a:r>
            <a:endParaRPr sz="4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8" name="Google Shape;28;g2e412de933e_0_7"/>
          <p:cNvSpPr txBox="1"/>
          <p:nvPr>
            <p:ph idx="1" type="body"/>
          </p:nvPr>
        </p:nvSpPr>
        <p:spPr>
          <a:xfrm>
            <a:off x="457200" y="1200150"/>
            <a:ext cx="8229600" cy="3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0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400">
                <a:latin typeface="Gill Sans"/>
                <a:ea typeface="Gill Sans"/>
                <a:cs typeface="Gill Sans"/>
                <a:sym typeface="Gill Sans"/>
              </a:rPr>
              <a:t>This presentation is meant to be a template for a promotional slideshow promoting Conclave.  Be sure to fill in the template entirely following your section’s guidelines on branding before use.</a:t>
            </a:r>
            <a:endParaRPr sz="24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20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24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20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400">
                <a:latin typeface="Gill Sans"/>
                <a:ea typeface="Gill Sans"/>
                <a:cs typeface="Gill Sans"/>
                <a:sym typeface="Gill Sans"/>
              </a:rPr>
              <a:t>Reach</a:t>
            </a:r>
            <a:r>
              <a:rPr lang="en-US" sz="2400">
                <a:latin typeface="Gill Sans"/>
                <a:ea typeface="Gill Sans"/>
                <a:cs typeface="Gill Sans"/>
                <a:sym typeface="Gill Sans"/>
              </a:rPr>
              <a:t> out to your section to get some high-quality photos of previous Conclaves to replace the placeholders.</a:t>
            </a:r>
            <a:endParaRPr sz="240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/>
          <p:nvPr>
            <p:ph type="ctrTitle"/>
          </p:nvPr>
        </p:nvSpPr>
        <p:spPr>
          <a:xfrm>
            <a:off x="685800" y="1370012"/>
            <a:ext cx="7772400" cy="110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&lt;year&gt; Section # Conclave</a:t>
            </a:r>
            <a:endParaRPr sz="4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4" name="Google Shape;34;p1"/>
          <p:cNvSpPr txBox="1"/>
          <p:nvPr>
            <p:ph idx="1" type="subTitle"/>
          </p:nvPr>
        </p:nvSpPr>
        <p:spPr>
          <a:xfrm>
            <a:off x="1371600" y="26860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&lt;date&gt;</a:t>
            </a:r>
            <a:endParaRPr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" name="Google Shape;35;p1"/>
          <p:cNvSpPr txBox="1"/>
          <p:nvPr/>
        </p:nvSpPr>
        <p:spPr>
          <a:xfrm>
            <a:off x="119062" y="176212"/>
            <a:ext cx="4418012" cy="7381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ack background with red text&#10;&#10;Description automatically generated" id="36" name="Google Shape;3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5750" y="223837"/>
            <a:ext cx="4084637" cy="6429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le:Placeholder view vector.svg - Wikimedia Commons" id="37" name="Google Shape;3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0193" y="2914643"/>
            <a:ext cx="2451850" cy="19052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le:Placeholder view vector.svg - Wikimedia Commons" id="38" name="Google Shape;38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22693" y="2914643"/>
            <a:ext cx="2451850" cy="1905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e412de933e_3_2"/>
          <p:cNvSpPr txBox="1"/>
          <p:nvPr>
            <p:ph type="title"/>
          </p:nvPr>
        </p:nvSpPr>
        <p:spPr>
          <a:xfrm>
            <a:off x="457200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What Is A Conclave?</a:t>
            </a:r>
            <a:endParaRPr sz="4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4" name="Google Shape;44;g2e412de933e_3_2"/>
          <p:cNvSpPr txBox="1"/>
          <p:nvPr>
            <p:ph idx="1" type="body"/>
          </p:nvPr>
        </p:nvSpPr>
        <p:spPr>
          <a:xfrm>
            <a:off x="457200" y="1200150"/>
            <a:ext cx="8229600" cy="3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Gathering of Arrowman in your section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  <a:p>
            <a:pPr indent="-3619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A section is a collection of lodges near you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Opportunity to make new friends and enjoy new fellowship!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File:Placeholder view vector.svg - Wikimedia Commons" id="45" name="Google Shape;45;g2e412de933e_3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6899" y="2571749"/>
            <a:ext cx="1987649" cy="15445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le:Placeholder view vector.svg - Wikimedia Commons" id="46" name="Google Shape;46;g2e412de933e_3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6499" y="2779699"/>
            <a:ext cx="1987649" cy="15445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le:Placeholder view vector.svg - Wikimedia Commons" id="47" name="Google Shape;47;g2e412de933e_3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4949" y="3049824"/>
            <a:ext cx="1987649" cy="154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e412de933e_3_18"/>
          <p:cNvSpPr txBox="1"/>
          <p:nvPr>
            <p:ph type="title"/>
          </p:nvPr>
        </p:nvSpPr>
        <p:spPr>
          <a:xfrm>
            <a:off x="457200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Why Should I Go?</a:t>
            </a:r>
            <a:endParaRPr sz="4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3" name="Google Shape;53;g2e412de933e_3_18"/>
          <p:cNvSpPr txBox="1"/>
          <p:nvPr>
            <p:ph idx="1" type="body"/>
          </p:nvPr>
        </p:nvSpPr>
        <p:spPr>
          <a:xfrm>
            <a:off x="457200" y="1200150"/>
            <a:ext cx="8229600" cy="3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Fun and fellowship!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Good food!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To explore a new place!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To meet new people!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To get training from new faces!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To enjoy evening shows!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To do fun activities!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File:Placeholder view vector.svg - Wikimedia Commons" id="54" name="Google Shape;54;g2e412de933e_3_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23552" y="1318076"/>
            <a:ext cx="3601000" cy="2798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412de933e_3_10"/>
          <p:cNvSpPr txBox="1"/>
          <p:nvPr>
            <p:ph type="title"/>
          </p:nvPr>
        </p:nvSpPr>
        <p:spPr>
          <a:xfrm>
            <a:off x="457200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Conclave This Year</a:t>
            </a:r>
            <a:endParaRPr sz="4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0" name="Google Shape;60;g2e412de933e_3_10"/>
          <p:cNvSpPr txBox="1"/>
          <p:nvPr>
            <p:ph idx="1" type="body"/>
          </p:nvPr>
        </p:nvSpPr>
        <p:spPr>
          <a:xfrm>
            <a:off x="457200" y="1200150"/>
            <a:ext cx="8229600" cy="3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Date: &lt;insert dates here&gt;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Location: &lt;insert location here&gt;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Host Lodge: &lt;insert host lodge here&gt;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Fun Activities This Year: &lt;insert some fun activities planned&gt;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File:Placeholder view vector.svg - Wikimedia Commons" id="61" name="Google Shape;61;g2e412de933e_3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79150" y="2924100"/>
            <a:ext cx="1698225" cy="13196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le:Placeholder view vector.svg - Wikimedia Commons" id="62" name="Google Shape;62;g2e412de933e_3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5949" y="3049824"/>
            <a:ext cx="1987649" cy="154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e412de933e_3_26"/>
          <p:cNvSpPr txBox="1"/>
          <p:nvPr>
            <p:ph type="title"/>
          </p:nvPr>
        </p:nvSpPr>
        <p:spPr>
          <a:xfrm>
            <a:off x="457200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How Do I Sign Up?</a:t>
            </a:r>
            <a:endParaRPr sz="4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8" name="Google Shape;68;g2e412de933e_3_26"/>
          <p:cNvSpPr txBox="1"/>
          <p:nvPr>
            <p:ph idx="1" type="body"/>
          </p:nvPr>
        </p:nvSpPr>
        <p:spPr>
          <a:xfrm>
            <a:off x="457200" y="1200150"/>
            <a:ext cx="4114800" cy="3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Registration Link: &lt;link&gt;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Gill Sans"/>
              <a:buChar char="-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Talk to a lodge officer or adviser (or me) for help!</a:t>
            </a:r>
            <a:endParaRPr sz="21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File:Placeholder view vector.svg - Wikimedia Commons" id="69" name="Google Shape;69;g2e412de933e_3_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23552" y="1318076"/>
            <a:ext cx="3601000" cy="2798199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g2e412de933e_3_26"/>
          <p:cNvSpPr txBox="1"/>
          <p:nvPr/>
        </p:nvSpPr>
        <p:spPr>
          <a:xfrm>
            <a:off x="5158450" y="1804125"/>
            <a:ext cx="3266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Optional: Replace this photo with a QR code to sign up!</a:t>
            </a:r>
            <a:endParaRPr sz="24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"/>
          <p:cNvSpPr txBox="1"/>
          <p:nvPr>
            <p:ph type="ctrTitle"/>
          </p:nvPr>
        </p:nvSpPr>
        <p:spPr>
          <a:xfrm>
            <a:off x="332188" y="1487438"/>
            <a:ext cx="3682200" cy="110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Questions?</a:t>
            </a:r>
            <a:endParaRPr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76" name="Google Shape;7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078287"/>
            <a:ext cx="4491037" cy="946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logo&#10;&#10;Description automatically generated" id="77" name="Google Shape;77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0675" y="4364037"/>
            <a:ext cx="3705225" cy="584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le:Placeholder view vector.svg - Wikimedia Commons" id="78" name="Google Shape;78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01425" y="0"/>
            <a:ext cx="4842575" cy="407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3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2016-01-05T16:55:05Z</dcterms:created>
  <dc:creator>Mike DeSocio</dc:creator>
</cp:coreProperties>
</file>