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Ubuntu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ibRMIwovt7xm9MEplgCbRmSRIYc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Christian Kilburn"/>
  <p:cmAuthor clrIdx="1" id="1" initials="" lastIdx="1" name="Zachary Delile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Ubuntu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Ubuntu-italic.fntdata"/><Relationship Id="rId14" Type="http://schemas.openxmlformats.org/officeDocument/2006/relationships/font" Target="fonts/Ubuntu-bold.fntdata"/><Relationship Id="rId17" Type="http://customschemas.google.com/relationships/presentationmetadata" Target="metadata"/><Relationship Id="rId16" Type="http://schemas.openxmlformats.org/officeDocument/2006/relationships/font" Target="fonts/Ubuntu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3-05T00:29:07.924">
    <p:pos x="0" y="0"/>
    <p:text>This entire document is centered around a 300-450 person conclave which only represents a small # of sections. Lets adapt for more. Additionally when possible I would like to see this org chart expand further below to show who works for each CVC (I can always provide examples I have made)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fXNJHRI"/>
      </p:ext>
    </p:extLst>
  </p:cm>
  <p:cm authorId="1" idx="1" dt="2025-03-05T00:29:07.924">
    <p:pos x="0" y="0"/>
    <p:text>Working to adapt these charts, not sure what CVC positions are typically added for larger (600ish people) conclaves.  I think elaborating deeper on this is hard to do since all sections staff and build these committees differently.</p:text>
    <p:extLst>
      <p:ext uri="{C676402C-5697-4E1C-873F-D02D1690AC5C}">
        <p15:threadingInfo timeZoneBias="0">
          <p15:parentCm authorId="0" idx="1"/>
        </p15:threadingInfo>
      </p:ext>
      <p:ext uri="http://customooxmlschemas.google.com/">
        <go:slidesCustomData xmlns:go="http://customooxmlschemas.google.com/" commentPostId="AAABeKhgL90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d1d1cd2b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dd1d1cd2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dd1d1cd2be_0_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2dd1d1cd2b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32bd6fb8c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g332bd6fb8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dd1d1cd2be_0_2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g2dd1d1cd2be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e3f19df77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g2e3f19df7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e3f19df77c_0_1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4" name="Google Shape;414;g2e3f19df77c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d1d1cd2be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g2dd1d1cd2be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S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g2dd1d1cd2be_0_0"/>
          <p:cNvSpPr txBox="1"/>
          <p:nvPr/>
        </p:nvSpPr>
        <p:spPr>
          <a:xfrm>
            <a:off x="430475" y="920725"/>
            <a:ext cx="8336700" cy="38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Sections tend to utilize one of two different types of COC models: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US" u="sng">
                <a:latin typeface="Ubuntu"/>
                <a:ea typeface="Ubuntu"/>
                <a:cs typeface="Ubuntu"/>
                <a:sym typeface="Ubuntu"/>
              </a:rPr>
              <a:t>decentralized model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where the Section Chief directly oversees all Conference Vice Chiefs (CVCs) as well as the Section Vice Chief and Section Secretary.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○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tends to work well in smaller sections with smaller conclaves. 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US" u="sng">
                <a:latin typeface="Ubuntu"/>
                <a:ea typeface="Ubuntu"/>
                <a:cs typeface="Ubuntu"/>
                <a:sym typeface="Ubuntu"/>
              </a:rPr>
              <a:t>divisional model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where the Section Chief assigns a portion of the CVCs to the Section Vice Chief and Section Secretary to oversee.</a:t>
            </a:r>
            <a:r>
              <a:rPr i="0" lang="en-US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  </a:t>
            </a:r>
            <a:endParaRPr i="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○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tends to work well in larger sections with larger conclaves.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resource has examples for: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section with a small conclave using a decentralized model.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section with a small conclave using a 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divisional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model.</a:t>
            </a:r>
            <a:r>
              <a:rPr b="1" i="0" lang="en-US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</a:t>
            </a:r>
            <a:endParaRPr b="1" i="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medium-sized conclave using a decentralized model.</a:t>
            </a:r>
            <a:endParaRPr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medium-sized conclave using a divisional model.</a:t>
            </a:r>
            <a:r>
              <a:rPr b="1" lang="en-US" u="sng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   </a:t>
            </a:r>
            <a:endParaRPr b="1" u="sng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large conclave using a decentralized model.</a:t>
            </a:r>
            <a:endParaRPr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large conclave using a divisional model.</a:t>
            </a:r>
            <a:r>
              <a:rPr b="1" lang="en-US" u="sng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    </a:t>
            </a:r>
            <a:endParaRPr b="1" u="sng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Your section is welcome to change these organizational charts when you implement them.</a:t>
            </a:r>
            <a:r>
              <a:rPr b="1" i="0" lang="en-US" sz="16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                                               </a:t>
            </a:r>
            <a:endParaRPr b="1" i="0" sz="160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7" name="Google Shape;57;g2dd1d1cd2be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"/>
          <p:cNvCxnSpPr/>
          <p:nvPr/>
        </p:nvCxnSpPr>
        <p:spPr>
          <a:xfrm rot="10800000">
            <a:off x="4577941" y="1397434"/>
            <a:ext cx="0" cy="497762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 (divisional, &lt;150 person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6894616" y="787083"/>
            <a:ext cx="1671600" cy="1004948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6" name="Google Shape;76;p1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7" name="Google Shape;77;p1"/>
          <p:cNvSpPr/>
          <p:nvPr/>
        </p:nvSpPr>
        <p:spPr>
          <a:xfrm>
            <a:off x="382378" y="719760"/>
            <a:ext cx="1534200" cy="1607037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86" name="Google Shape;86;p1"/>
          <p:cNvCxnSpPr>
            <a:stCxn id="67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1"/>
          <p:cNvCxnSpPr/>
          <p:nvPr/>
        </p:nvCxnSpPr>
        <p:spPr>
          <a:xfrm rot="10800000">
            <a:off x="2967467" y="1878059"/>
            <a:ext cx="3083763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8" name="Google Shape;88;p1"/>
          <p:cNvCxnSpPr>
            <a:endCxn id="83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"/>
          <p:cNvCxnSpPr>
            <a:endCxn id="73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0" name="Google Shape;90;p1"/>
          <p:cNvGrpSpPr/>
          <p:nvPr/>
        </p:nvGrpSpPr>
        <p:grpSpPr>
          <a:xfrm>
            <a:off x="4905060" y="3475429"/>
            <a:ext cx="895035" cy="960300"/>
            <a:chOff x="1909065" y="3710101"/>
            <a:chExt cx="895035" cy="960300"/>
          </a:xfrm>
        </p:grpSpPr>
        <p:sp>
          <p:nvSpPr>
            <p:cNvPr id="91" name="Google Shape;91;p1"/>
            <p:cNvSpPr/>
            <p:nvPr/>
          </p:nvSpPr>
          <p:spPr>
            <a:xfrm>
              <a:off x="1909065" y="3710101"/>
              <a:ext cx="895035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1909065" y="3711086"/>
              <a:ext cx="895035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950771" y="393218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950771" y="429621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6237337" y="3479804"/>
            <a:ext cx="895035" cy="960300"/>
            <a:chOff x="1909065" y="3710101"/>
            <a:chExt cx="895035" cy="960300"/>
          </a:xfrm>
        </p:grpSpPr>
        <p:sp>
          <p:nvSpPr>
            <p:cNvPr id="96" name="Google Shape;96;p1"/>
            <p:cNvSpPr/>
            <p:nvPr/>
          </p:nvSpPr>
          <p:spPr>
            <a:xfrm>
              <a:off x="1909065" y="3710101"/>
              <a:ext cx="895035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909065" y="3711086"/>
              <a:ext cx="895035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950771" y="393218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950771" y="429621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00" name="Google Shape;100;p1"/>
          <p:cNvGrpSpPr/>
          <p:nvPr/>
        </p:nvGrpSpPr>
        <p:grpSpPr>
          <a:xfrm>
            <a:off x="1797261" y="3475418"/>
            <a:ext cx="894900" cy="960300"/>
            <a:chOff x="1909065" y="3710101"/>
            <a:chExt cx="894900" cy="960300"/>
          </a:xfrm>
        </p:grpSpPr>
        <p:sp>
          <p:nvSpPr>
            <p:cNvPr id="101" name="Google Shape;101;p1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3151927" y="3475429"/>
            <a:ext cx="894900" cy="960300"/>
            <a:chOff x="1909065" y="3714764"/>
            <a:chExt cx="894900" cy="960300"/>
          </a:xfrm>
        </p:grpSpPr>
        <p:sp>
          <p:nvSpPr>
            <p:cNvPr id="106" name="Google Shape;106;p1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110" name="Google Shape;110;p1"/>
          <p:cNvCxnSpPr>
            <a:endCxn id="102" idx="0"/>
          </p:cNvCxnSpPr>
          <p:nvPr/>
        </p:nvCxnSpPr>
        <p:spPr>
          <a:xfrm flipH="1">
            <a:off x="2244711" y="3079803"/>
            <a:ext cx="722700" cy="39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"/>
          <p:cNvCxnSpPr>
            <a:stCxn id="83" idx="2"/>
            <a:endCxn id="107" idx="0"/>
          </p:cNvCxnSpPr>
          <p:nvPr/>
        </p:nvCxnSpPr>
        <p:spPr>
          <a:xfrm>
            <a:off x="2967500" y="3079874"/>
            <a:ext cx="631800" cy="39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"/>
          <p:cNvCxnSpPr>
            <a:stCxn id="73" idx="2"/>
            <a:endCxn id="92" idx="0"/>
          </p:cNvCxnSpPr>
          <p:nvPr/>
        </p:nvCxnSpPr>
        <p:spPr>
          <a:xfrm flipH="1">
            <a:off x="5352725" y="3100026"/>
            <a:ext cx="700200" cy="37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1"/>
          <p:cNvCxnSpPr>
            <a:stCxn id="73" idx="2"/>
            <a:endCxn id="97" idx="0"/>
          </p:cNvCxnSpPr>
          <p:nvPr/>
        </p:nvCxnSpPr>
        <p:spPr>
          <a:xfrm>
            <a:off x="6052925" y="3100026"/>
            <a:ext cx="631800" cy="38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g2dd1d1cd2be_0_62"/>
          <p:cNvCxnSpPr>
            <a:stCxn id="119" idx="2"/>
            <a:endCxn id="120" idx="0"/>
          </p:cNvCxnSpPr>
          <p:nvPr/>
        </p:nvCxnSpPr>
        <p:spPr>
          <a:xfrm rot="5400000">
            <a:off x="2793977" y="1659513"/>
            <a:ext cx="1699200" cy="1918500"/>
          </a:xfrm>
          <a:prstGeom prst="bentConnector3">
            <a:avLst>
              <a:gd fmla="val 8574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g2dd1d1cd2be_0_62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dd1d1cd2be_0_62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 (decentralized, &lt;150 person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3" name="Google Shape;123;g2dd1d1cd2be_0_62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4" name="Google Shape;124;g2dd1d1cd2be_0_62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dd1d1cd2be_0_62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dd1d1cd2be_0_62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6" name="Google Shape;126;g2dd1d1cd2be_0_62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7" name="Google Shape;127;g2dd1d1cd2be_0_62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8" name="Google Shape;128;g2dd1d1cd2be_0_62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9" name="Google Shape;129;g2dd1d1cd2be_0_62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0" name="Google Shape;130;g2dd1d1cd2be_0_62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dd1d1cd2be_0_62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2" name="Google Shape;132;g2dd1d1cd2be_0_62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33" name="Google Shape;133;g2dd1d1cd2be_0_62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g2dd1d1cd2be_0_62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dd1d1cd2be_0_62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6" name="Google Shape;136;g2dd1d1cd2be_0_62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7" name="Google Shape;137;g2dd1d1cd2be_0_62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8" name="Google Shape;138;g2dd1d1cd2be_0_62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9" name="Google Shape;139;g2dd1d1cd2be_0_62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0" name="Google Shape;140;g2dd1d1cd2be_0_62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dd1d1cd2be_0_62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2" name="Google Shape;142;g2dd1d1cd2be_0_62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43" name="Google Shape;143;g2dd1d1cd2be_0_62"/>
          <p:cNvCxnSpPr>
            <a:stCxn id="119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g2dd1d1cd2be_0_62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g2dd1d1cd2be_0_62"/>
          <p:cNvCxnSpPr>
            <a:endCxn id="140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g2dd1d1cd2be_0_62"/>
          <p:cNvCxnSpPr>
            <a:endCxn id="130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7" name="Google Shape;147;g2dd1d1cd2be_0_62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148" name="Google Shape;148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51" name="Google Shape;151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52" name="Google Shape;152;g2dd1d1cd2be_0_62"/>
          <p:cNvGrpSpPr/>
          <p:nvPr/>
        </p:nvGrpSpPr>
        <p:grpSpPr>
          <a:xfrm>
            <a:off x="5896187" y="3450179"/>
            <a:ext cx="894900" cy="960300"/>
            <a:chOff x="1909065" y="3710101"/>
            <a:chExt cx="894900" cy="960300"/>
          </a:xfrm>
        </p:grpSpPr>
        <p:sp>
          <p:nvSpPr>
            <p:cNvPr id="153" name="Google Shape;153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56" name="Google Shape;156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57" name="Google Shape;157;g2dd1d1cd2be_0_62"/>
          <p:cNvGrpSpPr/>
          <p:nvPr/>
        </p:nvGrpSpPr>
        <p:grpSpPr>
          <a:xfrm>
            <a:off x="2237011" y="3467493"/>
            <a:ext cx="894900" cy="960300"/>
            <a:chOff x="1909065" y="3710101"/>
            <a:chExt cx="894900" cy="960300"/>
          </a:xfrm>
        </p:grpSpPr>
        <p:sp>
          <p:nvSpPr>
            <p:cNvPr id="158" name="Google Shape;158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60" name="Google Shape;160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61" name="Google Shape;161;g2dd1d1cd2be_0_62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162" name="Google Shape;162;g2dd1d1cd2be_0_62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g2dd1d1cd2be_0_62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g2dd1d1cd2be_0_62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65" name="Google Shape;165;g2dd1d1cd2be_0_62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166" name="Google Shape;166;g2dd1d1cd2be_0_62"/>
          <p:cNvCxnSpPr>
            <a:stCxn id="119" idx="2"/>
            <a:endCxn id="163" idx="0"/>
          </p:cNvCxnSpPr>
          <p:nvPr/>
        </p:nvCxnSpPr>
        <p:spPr>
          <a:xfrm rot="5400000">
            <a:off x="3399827" y="2273463"/>
            <a:ext cx="1707300" cy="698700"/>
          </a:xfrm>
          <a:prstGeom prst="bentConnector3">
            <a:avLst>
              <a:gd fmla="val 8533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7" name="Google Shape;167;g2dd1d1cd2be_0_62"/>
          <p:cNvCxnSpPr>
            <a:endCxn id="149" idx="0"/>
          </p:cNvCxnSpPr>
          <p:nvPr/>
        </p:nvCxnSpPr>
        <p:spPr>
          <a:xfrm flipH="1" rot="-5400000">
            <a:off x="4009710" y="2362214"/>
            <a:ext cx="1707300" cy="521100"/>
          </a:xfrm>
          <a:prstGeom prst="bentConnector3">
            <a:avLst>
              <a:gd fmla="val 8533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8" name="Google Shape;168;g2dd1d1cd2be_0_62"/>
          <p:cNvCxnSpPr>
            <a:stCxn id="119" idx="2"/>
            <a:endCxn id="154" idx="0"/>
          </p:cNvCxnSpPr>
          <p:nvPr/>
        </p:nvCxnSpPr>
        <p:spPr>
          <a:xfrm flipH="1" rot="-5400000">
            <a:off x="4632227" y="1739763"/>
            <a:ext cx="1682100" cy="1740900"/>
          </a:xfrm>
          <a:prstGeom prst="bentConnector3">
            <a:avLst>
              <a:gd fmla="val 8661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Google Shape;173;g332bd6fb8ca_0_0"/>
          <p:cNvCxnSpPr/>
          <p:nvPr/>
        </p:nvCxnSpPr>
        <p:spPr>
          <a:xfrm rot="10800000">
            <a:off x="4577941" y="1397496"/>
            <a:ext cx="0" cy="497700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4" name="Google Shape;174;g332bd6fb8ca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332bd6fb8ca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(divisional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150-400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76" name="Google Shape;176;g332bd6fb8ca_0_0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77" name="Google Shape;177;g332bd6fb8ca_0_0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332bd6fb8ca_0_0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332bd6fb8ca_0_0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0" name="Google Shape;180;g332bd6fb8ca_0_0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1" name="Google Shape;181;g332bd6fb8ca_0_0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2" name="Google Shape;182;g332bd6fb8ca_0_0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3" name="Google Shape;183;g332bd6fb8ca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4" name="Google Shape;184;g332bd6fb8ca_0_0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332bd6fb8ca_0_0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6" name="Google Shape;186;g332bd6fb8ca_0_0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87" name="Google Shape;187;g332bd6fb8ca_0_0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8" name="Google Shape;188;g332bd6fb8ca_0_0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332bd6fb8ca_0_0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0" name="Google Shape;190;g332bd6fb8ca_0_0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1" name="Google Shape;191;g332bd6fb8ca_0_0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2" name="Google Shape;192;g332bd6fb8ca_0_0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3" name="Google Shape;193;g332bd6fb8ca_0_0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4" name="Google Shape;194;g332bd6fb8ca_0_0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32bd6fb8ca_0_0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6" name="Google Shape;196;g332bd6fb8ca_0_0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97" name="Google Shape;197;g332bd6fb8ca_0_0"/>
          <p:cNvCxnSpPr>
            <a:stCxn id="178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8" name="Google Shape;198;g332bd6fb8ca_0_0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9" name="Google Shape;199;g332bd6fb8ca_0_0"/>
          <p:cNvCxnSpPr>
            <a:endCxn id="194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g332bd6fb8ca_0_0"/>
          <p:cNvCxnSpPr>
            <a:endCxn id="184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1" name="Google Shape;201;g332bd6fb8ca_0_0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202" name="Google Shape;202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05" name="Google Shape;205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06" name="Google Shape;206;g332bd6fb8ca_0_0"/>
          <p:cNvGrpSpPr/>
          <p:nvPr/>
        </p:nvGrpSpPr>
        <p:grpSpPr>
          <a:xfrm>
            <a:off x="5605462" y="3475429"/>
            <a:ext cx="894900" cy="960300"/>
            <a:chOff x="1909065" y="3710101"/>
            <a:chExt cx="894900" cy="960300"/>
          </a:xfrm>
        </p:grpSpPr>
        <p:sp>
          <p:nvSpPr>
            <p:cNvPr id="207" name="Google Shape;207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10" name="Google Shape;210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11" name="Google Shape;211;g332bd6fb8ca_0_0"/>
          <p:cNvGrpSpPr/>
          <p:nvPr/>
        </p:nvGrpSpPr>
        <p:grpSpPr>
          <a:xfrm>
            <a:off x="6542203" y="3475429"/>
            <a:ext cx="894900" cy="960300"/>
            <a:chOff x="1909065" y="3710101"/>
            <a:chExt cx="894900" cy="960300"/>
          </a:xfrm>
        </p:grpSpPr>
        <p:sp>
          <p:nvSpPr>
            <p:cNvPr id="212" name="Google Shape;212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15" name="Google Shape;215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216" name="Google Shape;216;g332bd6fb8ca_0_0"/>
          <p:cNvCxnSpPr>
            <a:stCxn id="194" idx="2"/>
          </p:cNvCxnSpPr>
          <p:nvPr/>
        </p:nvCxnSpPr>
        <p:spPr>
          <a:xfrm>
            <a:off x="2967500" y="3079874"/>
            <a:ext cx="0" cy="233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7" name="Google Shape;217;g332bd6fb8ca_0_0"/>
          <p:cNvCxnSpPr>
            <a:stCxn id="184" idx="2"/>
          </p:cNvCxnSpPr>
          <p:nvPr/>
        </p:nvCxnSpPr>
        <p:spPr>
          <a:xfrm flipH="1">
            <a:off x="6051125" y="3100026"/>
            <a:ext cx="1800" cy="216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8" name="Google Shape;218;g332bd6fb8ca_0_0"/>
          <p:cNvCxnSpPr/>
          <p:nvPr/>
        </p:nvCxnSpPr>
        <p:spPr>
          <a:xfrm rot="10800000">
            <a:off x="2024012" y="3315067"/>
            <a:ext cx="9027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9" name="Google Shape;219;g332bd6fb8ca_0_0"/>
          <p:cNvCxnSpPr/>
          <p:nvPr/>
        </p:nvCxnSpPr>
        <p:spPr>
          <a:xfrm>
            <a:off x="2016093" y="33157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0" name="Google Shape;220;g332bd6fb8ca_0_0"/>
          <p:cNvCxnSpPr/>
          <p:nvPr/>
        </p:nvCxnSpPr>
        <p:spPr>
          <a:xfrm>
            <a:off x="2926712" y="3315751"/>
            <a:ext cx="9774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1" name="Google Shape;221;g332bd6fb8ca_0_0"/>
          <p:cNvCxnSpPr>
            <a:stCxn id="222" idx="0"/>
          </p:cNvCxnSpPr>
          <p:nvPr/>
        </p:nvCxnSpPr>
        <p:spPr>
          <a:xfrm rot="10800000">
            <a:off x="3904177" y="3315014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3" name="Google Shape;223;g332bd6fb8ca_0_0"/>
          <p:cNvCxnSpPr>
            <a:stCxn id="224" idx="0"/>
          </p:cNvCxnSpPr>
          <p:nvPr/>
        </p:nvCxnSpPr>
        <p:spPr>
          <a:xfrm rot="10800000">
            <a:off x="2967436" y="33157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5" name="Google Shape;225;g332bd6fb8ca_0_0"/>
          <p:cNvCxnSpPr/>
          <p:nvPr/>
        </p:nvCxnSpPr>
        <p:spPr>
          <a:xfrm flipH="1">
            <a:off x="5124125" y="3303850"/>
            <a:ext cx="1876800" cy="7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6" name="Google Shape;226;g332bd6fb8ca_0_0"/>
          <p:cNvCxnSpPr>
            <a:endCxn id="207" idx="0"/>
          </p:cNvCxnSpPr>
          <p:nvPr/>
        </p:nvCxnSpPr>
        <p:spPr>
          <a:xfrm>
            <a:off x="6052912" y="3306829"/>
            <a:ext cx="0" cy="16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7" name="Google Shape;227;g332bd6fb8ca_0_0"/>
          <p:cNvCxnSpPr>
            <a:stCxn id="213" idx="0"/>
          </p:cNvCxnSpPr>
          <p:nvPr/>
        </p:nvCxnSpPr>
        <p:spPr>
          <a:xfrm rot="10800000">
            <a:off x="6989653" y="3315014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8" name="Google Shape;228;g332bd6fb8ca_0_0"/>
          <p:cNvCxnSpPr>
            <a:endCxn id="203" idx="0"/>
          </p:cNvCxnSpPr>
          <p:nvPr/>
        </p:nvCxnSpPr>
        <p:spPr>
          <a:xfrm>
            <a:off x="5123910" y="3306914"/>
            <a:ext cx="0" cy="169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29" name="Google Shape;229;g332bd6fb8ca_0_0"/>
          <p:cNvGrpSpPr/>
          <p:nvPr/>
        </p:nvGrpSpPr>
        <p:grpSpPr>
          <a:xfrm>
            <a:off x="1568643" y="3480093"/>
            <a:ext cx="894900" cy="960300"/>
            <a:chOff x="2823465" y="3710101"/>
            <a:chExt cx="894900" cy="960300"/>
          </a:xfrm>
        </p:grpSpPr>
        <p:sp>
          <p:nvSpPr>
            <p:cNvPr id="230" name="Google Shape;230;g332bd6fb8ca_0_0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g332bd6fb8ca_0_0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g332bd6fb8ca_0_0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33" name="Google Shape;233;g332bd6fb8ca_0_0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34" name="Google Shape;234;g332bd6fb8ca_0_0"/>
          <p:cNvGrpSpPr/>
          <p:nvPr/>
        </p:nvGrpSpPr>
        <p:grpSpPr>
          <a:xfrm>
            <a:off x="2519986" y="3480093"/>
            <a:ext cx="894900" cy="960300"/>
            <a:chOff x="1909065" y="3710101"/>
            <a:chExt cx="894900" cy="960300"/>
          </a:xfrm>
        </p:grpSpPr>
        <p:sp>
          <p:nvSpPr>
            <p:cNvPr id="235" name="Google Shape;235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37" name="Google Shape;237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38" name="Google Shape;238;g332bd6fb8ca_0_0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239" name="Google Shape;239;g332bd6fb8ca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g332bd6fb8ca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g332bd6fb8ca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41" name="Google Shape;241;g332bd6fb8ca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dd1d1cd2be_0_202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2dd1d1cd2be_0_202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ecentralized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150-400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8" name="Google Shape;248;g2dd1d1cd2be_0_202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9" name="Google Shape;249;g2dd1d1cd2be_0_202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g2dd1d1cd2be_0_202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g2dd1d1cd2be_0_202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2" name="Google Shape;252;g2dd1d1cd2be_0_202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3" name="Google Shape;253;g2dd1d1cd2be_0_202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4" name="Google Shape;254;g2dd1d1cd2be_0_202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5" name="Google Shape;255;g2dd1d1cd2be_0_202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6" name="Google Shape;256;g2dd1d1cd2be_0_202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dd1d1cd2be_0_202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8" name="Google Shape;258;g2dd1d1cd2be_0_202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259" name="Google Shape;259;g2dd1d1cd2be_0_202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0" name="Google Shape;260;g2dd1d1cd2be_0_202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2dd1d1cd2be_0_202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2" name="Google Shape;262;g2dd1d1cd2be_0_202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3" name="Google Shape;263;g2dd1d1cd2be_0_202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4" name="Google Shape;264;g2dd1d1cd2be_0_202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5" name="Google Shape;265;g2dd1d1cd2be_0_202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6" name="Google Shape;266;g2dd1d1cd2be_0_202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dd1d1cd2be_0_202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8" name="Google Shape;268;g2dd1d1cd2be_0_202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269" name="Google Shape;269;g2dd1d1cd2be_0_202"/>
          <p:cNvCxnSpPr>
            <a:stCxn id="250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g2dd1d1cd2be_0_202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1" name="Google Shape;271;g2dd1d1cd2be_0_202"/>
          <p:cNvCxnSpPr>
            <a:endCxn id="266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2" name="Google Shape;272;g2dd1d1cd2be_0_202"/>
          <p:cNvCxnSpPr>
            <a:endCxn id="256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73" name="Google Shape;273;g2dd1d1cd2be_0_202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274" name="Google Shape;27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77" name="Google Shape;27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78" name="Google Shape;278;g2dd1d1cd2be_0_202"/>
          <p:cNvGrpSpPr/>
          <p:nvPr/>
        </p:nvGrpSpPr>
        <p:grpSpPr>
          <a:xfrm>
            <a:off x="5605462" y="3475429"/>
            <a:ext cx="894900" cy="960300"/>
            <a:chOff x="1909065" y="3710101"/>
            <a:chExt cx="894900" cy="960300"/>
          </a:xfrm>
        </p:grpSpPr>
        <p:sp>
          <p:nvSpPr>
            <p:cNvPr id="279" name="Google Shape;279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82" name="Google Shape;282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83" name="Google Shape;283;g2dd1d1cd2be_0_202"/>
          <p:cNvGrpSpPr/>
          <p:nvPr/>
        </p:nvGrpSpPr>
        <p:grpSpPr>
          <a:xfrm>
            <a:off x="6542203" y="3475429"/>
            <a:ext cx="894900" cy="960300"/>
            <a:chOff x="1909065" y="3710101"/>
            <a:chExt cx="894900" cy="960300"/>
          </a:xfrm>
        </p:grpSpPr>
        <p:sp>
          <p:nvSpPr>
            <p:cNvPr id="284" name="Google Shape;28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87" name="Google Shape;28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88" name="Google Shape;288;g2dd1d1cd2be_0_202"/>
          <p:cNvGrpSpPr/>
          <p:nvPr/>
        </p:nvGrpSpPr>
        <p:grpSpPr>
          <a:xfrm>
            <a:off x="1568643" y="3480093"/>
            <a:ext cx="894900" cy="960300"/>
            <a:chOff x="2823465" y="3710101"/>
            <a:chExt cx="894900" cy="960300"/>
          </a:xfrm>
        </p:grpSpPr>
        <p:sp>
          <p:nvSpPr>
            <p:cNvPr id="289" name="Google Shape;289;g2dd1d1cd2be_0_202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g2dd1d1cd2be_0_202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g2dd1d1cd2be_0_202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92" name="Google Shape;292;g2dd1d1cd2be_0_202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93" name="Google Shape;293;g2dd1d1cd2be_0_202"/>
          <p:cNvGrpSpPr/>
          <p:nvPr/>
        </p:nvGrpSpPr>
        <p:grpSpPr>
          <a:xfrm>
            <a:off x="2519986" y="3480093"/>
            <a:ext cx="894900" cy="960300"/>
            <a:chOff x="1909065" y="3710101"/>
            <a:chExt cx="894900" cy="960300"/>
          </a:xfrm>
        </p:grpSpPr>
        <p:sp>
          <p:nvSpPr>
            <p:cNvPr id="294" name="Google Shape;29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97" name="Google Shape;29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98" name="Google Shape;298;g2dd1d1cd2be_0_202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299" name="Google Shape;299;g2dd1d1cd2be_0_202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g2dd1d1cd2be_0_202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g2dd1d1cd2be_0_202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02" name="Google Shape;302;g2dd1d1cd2be_0_202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303" name="Google Shape;303;g2dd1d1cd2be_0_202"/>
          <p:cNvCxnSpPr>
            <a:stCxn id="250" idx="2"/>
            <a:endCxn id="290" idx="0"/>
          </p:cNvCxnSpPr>
          <p:nvPr/>
        </p:nvCxnSpPr>
        <p:spPr>
          <a:xfrm rot="5400000">
            <a:off x="2453627" y="1331763"/>
            <a:ext cx="1711800" cy="2586600"/>
          </a:xfrm>
          <a:prstGeom prst="bentConnector3">
            <a:avLst>
              <a:gd fmla="val 8575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4" name="Google Shape;304;g2dd1d1cd2be_0_202"/>
          <p:cNvCxnSpPr>
            <a:endCxn id="295" idx="0"/>
          </p:cNvCxnSpPr>
          <p:nvPr/>
        </p:nvCxnSpPr>
        <p:spPr>
          <a:xfrm rot="5400000">
            <a:off x="2929186" y="1807528"/>
            <a:ext cx="1711800" cy="1635300"/>
          </a:xfrm>
          <a:prstGeom prst="bentConnector3">
            <a:avLst>
              <a:gd fmla="val 8575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5" name="Google Shape;305;g2dd1d1cd2be_0_202"/>
          <p:cNvCxnSpPr>
            <a:endCxn id="300" idx="0"/>
          </p:cNvCxnSpPr>
          <p:nvPr/>
        </p:nvCxnSpPr>
        <p:spPr>
          <a:xfrm rot="5400000">
            <a:off x="3399877" y="2273414"/>
            <a:ext cx="1707300" cy="698700"/>
          </a:xfrm>
          <a:prstGeom prst="bentConnector3">
            <a:avLst>
              <a:gd fmla="val 8598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6" name="Google Shape;306;g2dd1d1cd2be_0_202"/>
          <p:cNvCxnSpPr>
            <a:stCxn id="250" idx="2"/>
            <a:endCxn id="285" idx="0"/>
          </p:cNvCxnSpPr>
          <p:nvPr/>
        </p:nvCxnSpPr>
        <p:spPr>
          <a:xfrm flipH="1" rot="-5400000">
            <a:off x="4942577" y="1429413"/>
            <a:ext cx="1707300" cy="2386800"/>
          </a:xfrm>
          <a:prstGeom prst="bentConnector3">
            <a:avLst>
              <a:gd fmla="val 85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7" name="Google Shape;307;g2dd1d1cd2be_0_202"/>
          <p:cNvCxnSpPr>
            <a:endCxn id="280" idx="0"/>
          </p:cNvCxnSpPr>
          <p:nvPr/>
        </p:nvCxnSpPr>
        <p:spPr>
          <a:xfrm flipH="1" rot="-5400000">
            <a:off x="4474162" y="1897664"/>
            <a:ext cx="1707300" cy="1450200"/>
          </a:xfrm>
          <a:prstGeom prst="bentConnector3">
            <a:avLst>
              <a:gd fmla="val 8598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g2dd1d1cd2be_0_202"/>
          <p:cNvCxnSpPr>
            <a:stCxn id="250" idx="2"/>
            <a:endCxn id="275" idx="0"/>
          </p:cNvCxnSpPr>
          <p:nvPr/>
        </p:nvCxnSpPr>
        <p:spPr>
          <a:xfrm flipH="1" rot="-5400000">
            <a:off x="4009727" y="2362263"/>
            <a:ext cx="1707300" cy="521100"/>
          </a:xfrm>
          <a:prstGeom prst="bentConnector3">
            <a:avLst>
              <a:gd fmla="val 85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3" name="Google Shape;313;g2e3f19df77c_0_0"/>
          <p:cNvCxnSpPr/>
          <p:nvPr/>
        </p:nvCxnSpPr>
        <p:spPr>
          <a:xfrm rot="10800000">
            <a:off x="4577941" y="1397496"/>
            <a:ext cx="0" cy="497700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4" name="Google Shape;314;g2e3f19df77c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e3f19df77c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(divisional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400+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16" name="Google Shape;316;g2e3f19df77c_0_0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17" name="Google Shape;317;g2e3f19df77c_0_0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2e3f19df77c_0_0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e3f19df77c_0_0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0" name="Google Shape;320;g2e3f19df77c_0_0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1" name="Google Shape;321;g2e3f19df77c_0_0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2" name="Google Shape;322;g2e3f19df77c_0_0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3" name="Google Shape;323;g2e3f19df77c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4" name="Google Shape;324;g2e3f19df77c_0_0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2e3f19df77c_0_0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6" name="Google Shape;326;g2e3f19df77c_0_0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327" name="Google Shape;327;g2e3f19df77c_0_0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8" name="Google Shape;328;g2e3f19df77c_0_0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2e3f19df77c_0_0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0" name="Google Shape;330;g2e3f19df77c_0_0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1" name="Google Shape;331;g2e3f19df77c_0_0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2" name="Google Shape;332;g2e3f19df77c_0_0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3" name="Google Shape;333;g2e3f19df77c_0_0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4" name="Google Shape;334;g2e3f19df77c_0_0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g2e3f19df77c_0_0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6" name="Google Shape;336;g2e3f19df77c_0_0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337" name="Google Shape;337;g2e3f19df77c_0_0"/>
          <p:cNvCxnSpPr>
            <a:stCxn id="318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8" name="Google Shape;338;g2e3f19df77c_0_0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9" name="Google Shape;339;g2e3f19df77c_0_0"/>
          <p:cNvCxnSpPr>
            <a:endCxn id="334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0" name="Google Shape;340;g2e3f19df77c_0_0"/>
          <p:cNvCxnSpPr>
            <a:endCxn id="324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41" name="Google Shape;341;g2e3f19df77c_0_0"/>
          <p:cNvGrpSpPr/>
          <p:nvPr/>
        </p:nvGrpSpPr>
        <p:grpSpPr>
          <a:xfrm>
            <a:off x="4676450" y="3399181"/>
            <a:ext cx="894900" cy="814238"/>
            <a:chOff x="1909065" y="3710101"/>
            <a:chExt cx="894900" cy="960300"/>
          </a:xfrm>
        </p:grpSpPr>
        <p:sp>
          <p:nvSpPr>
            <p:cNvPr id="342" name="Google Shape;342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45" name="Google Shape;345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46" name="Google Shape;346;g2e3f19df77c_0_0"/>
          <p:cNvGrpSpPr/>
          <p:nvPr/>
        </p:nvGrpSpPr>
        <p:grpSpPr>
          <a:xfrm>
            <a:off x="5605450" y="3399181"/>
            <a:ext cx="894900" cy="814238"/>
            <a:chOff x="1909065" y="3710101"/>
            <a:chExt cx="894900" cy="960300"/>
          </a:xfrm>
        </p:grpSpPr>
        <p:sp>
          <p:nvSpPr>
            <p:cNvPr id="347" name="Google Shape;347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50" name="Google Shape;350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51" name="Google Shape;351;g2e3f19df77c_0_0"/>
          <p:cNvGrpSpPr/>
          <p:nvPr/>
        </p:nvGrpSpPr>
        <p:grpSpPr>
          <a:xfrm>
            <a:off x="6542200" y="3399181"/>
            <a:ext cx="894900" cy="814238"/>
            <a:chOff x="1909065" y="3710101"/>
            <a:chExt cx="894900" cy="960300"/>
          </a:xfrm>
        </p:grpSpPr>
        <p:sp>
          <p:nvSpPr>
            <p:cNvPr id="352" name="Google Shape;352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55" name="Google Shape;355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356" name="Google Shape;356;g2e3f19df77c_0_0"/>
          <p:cNvCxnSpPr>
            <a:stCxn id="334" idx="2"/>
          </p:cNvCxnSpPr>
          <p:nvPr/>
        </p:nvCxnSpPr>
        <p:spPr>
          <a:xfrm>
            <a:off x="2967500" y="3079874"/>
            <a:ext cx="0" cy="156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7" name="Google Shape;357;g2e3f19df77c_0_0"/>
          <p:cNvCxnSpPr/>
          <p:nvPr/>
        </p:nvCxnSpPr>
        <p:spPr>
          <a:xfrm flipH="1">
            <a:off x="6051125" y="3023826"/>
            <a:ext cx="1800" cy="216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8" name="Google Shape;358;g2e3f19df77c_0_0"/>
          <p:cNvCxnSpPr/>
          <p:nvPr/>
        </p:nvCxnSpPr>
        <p:spPr>
          <a:xfrm rot="10800000">
            <a:off x="2024012" y="3238867"/>
            <a:ext cx="9027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9" name="Google Shape;359;g2e3f19df77c_0_0"/>
          <p:cNvCxnSpPr/>
          <p:nvPr/>
        </p:nvCxnSpPr>
        <p:spPr>
          <a:xfrm>
            <a:off x="2016093" y="32395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0" name="Google Shape;360;g2e3f19df77c_0_0"/>
          <p:cNvCxnSpPr/>
          <p:nvPr/>
        </p:nvCxnSpPr>
        <p:spPr>
          <a:xfrm>
            <a:off x="2926712" y="3239551"/>
            <a:ext cx="9774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1" name="Google Shape;361;g2e3f19df77c_0_0"/>
          <p:cNvCxnSpPr>
            <a:stCxn id="362" idx="0"/>
          </p:cNvCxnSpPr>
          <p:nvPr/>
        </p:nvCxnSpPr>
        <p:spPr>
          <a:xfrm rot="10800000">
            <a:off x="3904175" y="3238713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3" name="Google Shape;363;g2e3f19df77c_0_0"/>
          <p:cNvCxnSpPr>
            <a:stCxn id="364" idx="0"/>
          </p:cNvCxnSpPr>
          <p:nvPr/>
        </p:nvCxnSpPr>
        <p:spPr>
          <a:xfrm rot="10800000">
            <a:off x="2967425" y="3239582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5" name="Google Shape;365;g2e3f19df77c_0_0"/>
          <p:cNvCxnSpPr/>
          <p:nvPr/>
        </p:nvCxnSpPr>
        <p:spPr>
          <a:xfrm flipH="1">
            <a:off x="5124125" y="3227650"/>
            <a:ext cx="1876800" cy="7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6" name="Google Shape;366;g2e3f19df77c_0_0"/>
          <p:cNvCxnSpPr>
            <a:endCxn id="347" idx="0"/>
          </p:cNvCxnSpPr>
          <p:nvPr/>
        </p:nvCxnSpPr>
        <p:spPr>
          <a:xfrm>
            <a:off x="6052900" y="3230581"/>
            <a:ext cx="0" cy="16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7" name="Google Shape;367;g2e3f19df77c_0_0"/>
          <p:cNvCxnSpPr>
            <a:stCxn id="353" idx="0"/>
          </p:cNvCxnSpPr>
          <p:nvPr/>
        </p:nvCxnSpPr>
        <p:spPr>
          <a:xfrm rot="10800000">
            <a:off x="6989650" y="3238616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8" name="Google Shape;368;g2e3f19df77c_0_0"/>
          <p:cNvCxnSpPr>
            <a:endCxn id="343" idx="0"/>
          </p:cNvCxnSpPr>
          <p:nvPr/>
        </p:nvCxnSpPr>
        <p:spPr>
          <a:xfrm>
            <a:off x="5123900" y="3230516"/>
            <a:ext cx="0" cy="169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69" name="Google Shape;369;g2e3f19df77c_0_0"/>
          <p:cNvGrpSpPr/>
          <p:nvPr/>
        </p:nvGrpSpPr>
        <p:grpSpPr>
          <a:xfrm>
            <a:off x="1568650" y="3404047"/>
            <a:ext cx="894900" cy="814238"/>
            <a:chOff x="2823465" y="3710101"/>
            <a:chExt cx="894900" cy="960300"/>
          </a:xfrm>
        </p:grpSpPr>
        <p:sp>
          <p:nvSpPr>
            <p:cNvPr id="370" name="Google Shape;370;g2e3f19df77c_0_0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g2e3f19df77c_0_0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g2e3f19df77c_0_0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73" name="Google Shape;373;g2e3f19df77c_0_0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74" name="Google Shape;374;g2e3f19df77c_0_0"/>
          <p:cNvGrpSpPr/>
          <p:nvPr/>
        </p:nvGrpSpPr>
        <p:grpSpPr>
          <a:xfrm>
            <a:off x="2519975" y="3404047"/>
            <a:ext cx="894900" cy="814238"/>
            <a:chOff x="1909065" y="3710101"/>
            <a:chExt cx="894900" cy="960300"/>
          </a:xfrm>
        </p:grpSpPr>
        <p:sp>
          <p:nvSpPr>
            <p:cNvPr id="375" name="Google Shape;375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77" name="Google Shape;377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78" name="Google Shape;378;g2e3f19df77c_0_0"/>
          <p:cNvGrpSpPr/>
          <p:nvPr/>
        </p:nvGrpSpPr>
        <p:grpSpPr>
          <a:xfrm>
            <a:off x="3456725" y="3399277"/>
            <a:ext cx="894900" cy="814238"/>
            <a:chOff x="1909065" y="3714764"/>
            <a:chExt cx="894900" cy="960300"/>
          </a:xfrm>
        </p:grpSpPr>
        <p:sp>
          <p:nvSpPr>
            <p:cNvPr id="379" name="Google Shape;379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81" name="Google Shape;381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82" name="Google Shape;382;g2e3f19df77c_0_0"/>
          <p:cNvGrpSpPr/>
          <p:nvPr/>
        </p:nvGrpSpPr>
        <p:grpSpPr>
          <a:xfrm>
            <a:off x="617325" y="3399372"/>
            <a:ext cx="894900" cy="814238"/>
            <a:chOff x="1909065" y="3710101"/>
            <a:chExt cx="894900" cy="960300"/>
          </a:xfrm>
        </p:grpSpPr>
        <p:sp>
          <p:nvSpPr>
            <p:cNvPr id="383" name="Google Shape;383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</a:t>
              </a: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ervice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86" name="Google Shape;386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87" name="Google Shape;387;g2e3f19df77c_0_0"/>
          <p:cNvGrpSpPr/>
          <p:nvPr/>
        </p:nvGrpSpPr>
        <p:grpSpPr>
          <a:xfrm>
            <a:off x="7478950" y="3399179"/>
            <a:ext cx="894900" cy="814238"/>
            <a:chOff x="1909065" y="3710101"/>
            <a:chExt cx="894900" cy="960300"/>
          </a:xfrm>
        </p:grpSpPr>
        <p:sp>
          <p:nvSpPr>
            <p:cNvPr id="388" name="Google Shape;388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Competitions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91" name="Google Shape;391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92" name="Google Shape;392;g2e3f19df77c_0_0"/>
          <p:cNvGrpSpPr/>
          <p:nvPr/>
        </p:nvGrpSpPr>
        <p:grpSpPr>
          <a:xfrm>
            <a:off x="6542200" y="4273752"/>
            <a:ext cx="894900" cy="814238"/>
            <a:chOff x="1909065" y="3714764"/>
            <a:chExt cx="894900" cy="960300"/>
          </a:xfrm>
        </p:grpSpPr>
        <p:sp>
          <p:nvSpPr>
            <p:cNvPr id="393" name="Google Shape;393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OAHA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96" name="Google Shape;396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97" name="Google Shape;397;g2e3f19df77c_0_0"/>
          <p:cNvGrpSpPr/>
          <p:nvPr/>
        </p:nvGrpSpPr>
        <p:grpSpPr>
          <a:xfrm>
            <a:off x="5602775" y="4273752"/>
            <a:ext cx="894900" cy="814238"/>
            <a:chOff x="1909065" y="3714764"/>
            <a:chExt cx="894900" cy="960300"/>
          </a:xfrm>
        </p:grpSpPr>
        <p:sp>
          <p:nvSpPr>
            <p:cNvPr id="398" name="Google Shape;398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Adult Amusement</a:t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g2e3f19df77c_0_0"/>
            <p:cNvSpPr/>
            <p:nvPr/>
          </p:nvSpPr>
          <p:spPr>
            <a:xfrm>
              <a:off x="1950765" y="3985604"/>
              <a:ext cx="813300" cy="2556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01" name="Google Shape;401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02" name="Google Shape;402;g2e3f19df77c_0_0"/>
          <p:cNvGrpSpPr/>
          <p:nvPr/>
        </p:nvGrpSpPr>
        <p:grpSpPr>
          <a:xfrm>
            <a:off x="2520050" y="4273752"/>
            <a:ext cx="894900" cy="814238"/>
            <a:chOff x="1909065" y="3714764"/>
            <a:chExt cx="894900" cy="960300"/>
          </a:xfrm>
        </p:grpSpPr>
        <p:sp>
          <p:nvSpPr>
            <p:cNvPr id="403" name="Google Shape;403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Receptions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06" name="Google Shape;406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07" name="Google Shape;407;g2e3f19df77c_0_0"/>
          <p:cNvGrpSpPr/>
          <p:nvPr/>
        </p:nvGrpSpPr>
        <p:grpSpPr>
          <a:xfrm>
            <a:off x="1568650" y="4273752"/>
            <a:ext cx="894900" cy="814238"/>
            <a:chOff x="1909065" y="3714764"/>
            <a:chExt cx="894900" cy="960300"/>
          </a:xfrm>
        </p:grpSpPr>
        <p:sp>
          <p:nvSpPr>
            <p:cNvPr id="408" name="Google Shape;408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g2e3f19df77c_0_0"/>
            <p:cNvSpPr txBox="1"/>
            <p:nvPr/>
          </p:nvSpPr>
          <p:spPr>
            <a:xfrm>
              <a:off x="1909065" y="3817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Inductions And Ceremonial Events</a:t>
              </a:r>
              <a:endPara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g2e3f19df77c_0_0"/>
            <p:cNvSpPr/>
            <p:nvPr/>
          </p:nvSpPr>
          <p:spPr>
            <a:xfrm>
              <a:off x="1950765" y="4129516"/>
              <a:ext cx="813300" cy="1851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11" name="Google Shape;411;g2e3f19df77c_0_0"/>
            <p:cNvSpPr/>
            <p:nvPr/>
          </p:nvSpPr>
          <p:spPr>
            <a:xfrm>
              <a:off x="1950765" y="4405173"/>
              <a:ext cx="813300" cy="1998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2e3f19df77c_0_139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g2e3f19df77c_0_139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ecentralized, 400+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18" name="Google Shape;418;g2e3f19df77c_0_139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19" name="Google Shape;419;g2e3f19df77c_0_139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g2e3f19df77c_0_139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2e3f19df77c_0_139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2" name="Google Shape;422;g2e3f19df77c_0_139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3" name="Google Shape;423;g2e3f19df77c_0_139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4" name="Google Shape;424;g2e3f19df77c_0_139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5" name="Google Shape;425;g2e3f19df77c_0_139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6" name="Google Shape;426;g2e3f19df77c_0_139"/>
          <p:cNvSpPr/>
          <p:nvPr/>
        </p:nvSpPr>
        <p:spPr>
          <a:xfrm>
            <a:off x="5267925" y="196087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g2e3f19df77c_0_139"/>
          <p:cNvSpPr/>
          <p:nvPr/>
        </p:nvSpPr>
        <p:spPr>
          <a:xfrm>
            <a:off x="5357692" y="204916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8" name="Google Shape;428;g2e3f19df77c_0_139"/>
          <p:cNvSpPr/>
          <p:nvPr/>
        </p:nvSpPr>
        <p:spPr>
          <a:xfrm>
            <a:off x="5357680" y="239093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429" name="Google Shape;429;g2e3f19df77c_0_139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0" name="Google Shape;430;g2e3f19df77c_0_139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g2e3f19df77c_0_139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2" name="Google Shape;432;g2e3f19df77c_0_139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3" name="Google Shape;433;g2e3f19df77c_0_139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4" name="Google Shape;434;g2e3f19df77c_0_139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5" name="Google Shape;435;g2e3f19df77c_0_139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6" name="Google Shape;436;g2e3f19df77c_0_139"/>
          <p:cNvSpPr/>
          <p:nvPr/>
        </p:nvSpPr>
        <p:spPr>
          <a:xfrm>
            <a:off x="2352800" y="19608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2e3f19df77c_0_139"/>
          <p:cNvSpPr/>
          <p:nvPr/>
        </p:nvSpPr>
        <p:spPr>
          <a:xfrm>
            <a:off x="2442628" y="20368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8" name="Google Shape;438;g2e3f19df77c_0_139"/>
          <p:cNvSpPr/>
          <p:nvPr/>
        </p:nvSpPr>
        <p:spPr>
          <a:xfrm>
            <a:off x="2442591" y="23910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439" name="Google Shape;439;g2e3f19df77c_0_139"/>
          <p:cNvCxnSpPr>
            <a:stCxn id="420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40" name="Google Shape;440;g2e3f19df77c_0_139"/>
          <p:cNvGrpSpPr/>
          <p:nvPr/>
        </p:nvGrpSpPr>
        <p:grpSpPr>
          <a:xfrm>
            <a:off x="120551" y="3341049"/>
            <a:ext cx="681990" cy="1394548"/>
            <a:chOff x="2823465" y="3710101"/>
            <a:chExt cx="895823" cy="960300"/>
          </a:xfrm>
        </p:grpSpPr>
        <p:sp>
          <p:nvSpPr>
            <p:cNvPr id="441" name="Google Shape;44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3" name="Google Shape;44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4" name="Google Shape;44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45" name="Google Shape;445;g2e3f19df77c_0_139"/>
          <p:cNvGrpSpPr/>
          <p:nvPr/>
        </p:nvGrpSpPr>
        <p:grpSpPr>
          <a:xfrm>
            <a:off x="873525" y="3341049"/>
            <a:ext cx="681990" cy="1394548"/>
            <a:chOff x="2823465" y="3710101"/>
            <a:chExt cx="895823" cy="960300"/>
          </a:xfrm>
        </p:grpSpPr>
        <p:sp>
          <p:nvSpPr>
            <p:cNvPr id="446" name="Google Shape;44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8" name="Google Shape;44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9" name="Google Shape;44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50" name="Google Shape;450;g2e3f19df77c_0_139"/>
          <p:cNvGrpSpPr/>
          <p:nvPr/>
        </p:nvGrpSpPr>
        <p:grpSpPr>
          <a:xfrm>
            <a:off x="1626499" y="3341049"/>
            <a:ext cx="681990" cy="1394548"/>
            <a:chOff x="2823465" y="3710101"/>
            <a:chExt cx="895823" cy="960300"/>
          </a:xfrm>
        </p:grpSpPr>
        <p:sp>
          <p:nvSpPr>
            <p:cNvPr id="451" name="Google Shape;45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3" name="Google Shape;45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4" name="Google Shape;45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55" name="Google Shape;455;g2e3f19df77c_0_139"/>
          <p:cNvGrpSpPr/>
          <p:nvPr/>
        </p:nvGrpSpPr>
        <p:grpSpPr>
          <a:xfrm>
            <a:off x="2379472" y="3358284"/>
            <a:ext cx="681990" cy="1394548"/>
            <a:chOff x="2823465" y="3710101"/>
            <a:chExt cx="895823" cy="960300"/>
          </a:xfrm>
        </p:grpSpPr>
        <p:sp>
          <p:nvSpPr>
            <p:cNvPr id="456" name="Google Shape;45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8" name="Google Shape;45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9" name="Google Shape;45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60" name="Google Shape;460;g2e3f19df77c_0_139"/>
          <p:cNvGrpSpPr/>
          <p:nvPr/>
        </p:nvGrpSpPr>
        <p:grpSpPr>
          <a:xfrm>
            <a:off x="3132446" y="3349666"/>
            <a:ext cx="681990" cy="1394548"/>
            <a:chOff x="2823465" y="3710101"/>
            <a:chExt cx="895823" cy="960300"/>
          </a:xfrm>
        </p:grpSpPr>
        <p:sp>
          <p:nvSpPr>
            <p:cNvPr id="461" name="Google Shape;46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3" name="Google Shape;46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4" name="Google Shape;46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65" name="Google Shape;465;g2e3f19df77c_0_139"/>
          <p:cNvGrpSpPr/>
          <p:nvPr/>
        </p:nvGrpSpPr>
        <p:grpSpPr>
          <a:xfrm>
            <a:off x="3885419" y="3349666"/>
            <a:ext cx="681990" cy="1394548"/>
            <a:chOff x="2823465" y="3710101"/>
            <a:chExt cx="895823" cy="960300"/>
          </a:xfrm>
        </p:grpSpPr>
        <p:sp>
          <p:nvSpPr>
            <p:cNvPr id="466" name="Google Shape;46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Comms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8" name="Google Shape;46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9" name="Google Shape;46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70" name="Google Shape;470;g2e3f19df77c_0_139"/>
          <p:cNvGrpSpPr/>
          <p:nvPr/>
        </p:nvGrpSpPr>
        <p:grpSpPr>
          <a:xfrm>
            <a:off x="4638393" y="3349666"/>
            <a:ext cx="681990" cy="1394548"/>
            <a:chOff x="2823465" y="3710101"/>
            <a:chExt cx="895823" cy="960300"/>
          </a:xfrm>
        </p:grpSpPr>
        <p:sp>
          <p:nvSpPr>
            <p:cNvPr id="471" name="Google Shape;47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Service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3" name="Google Shape;47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4" name="Google Shape;47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75" name="Google Shape;475;g2e3f19df77c_0_139"/>
          <p:cNvGrpSpPr/>
          <p:nvPr/>
        </p:nvGrpSpPr>
        <p:grpSpPr>
          <a:xfrm>
            <a:off x="5391367" y="3366901"/>
            <a:ext cx="681990" cy="1394548"/>
            <a:chOff x="2823465" y="3710101"/>
            <a:chExt cx="895823" cy="960300"/>
          </a:xfrm>
        </p:grpSpPr>
        <p:sp>
          <p:nvSpPr>
            <p:cNvPr id="476" name="Google Shape;47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600">
                  <a:latin typeface="Ubuntu"/>
                  <a:ea typeface="Ubuntu"/>
                  <a:cs typeface="Ubuntu"/>
                  <a:sym typeface="Ubuntu"/>
                </a:rPr>
                <a:t>Competitions</a:t>
              </a:r>
              <a:endParaRPr b="1" sz="6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8" name="Google Shape;47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9" name="Google Shape;47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80" name="Google Shape;480;g2e3f19df77c_0_139"/>
          <p:cNvGrpSpPr/>
          <p:nvPr/>
        </p:nvGrpSpPr>
        <p:grpSpPr>
          <a:xfrm>
            <a:off x="6144340" y="3358284"/>
            <a:ext cx="681990" cy="1394548"/>
            <a:chOff x="2823465" y="3710101"/>
            <a:chExt cx="895823" cy="960300"/>
          </a:xfrm>
        </p:grpSpPr>
        <p:sp>
          <p:nvSpPr>
            <p:cNvPr id="481" name="Google Shape;48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OA High Adventure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3" name="Google Shape;48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4" name="Google Shape;48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85" name="Google Shape;485;g2e3f19df77c_0_139"/>
          <p:cNvGrpSpPr/>
          <p:nvPr/>
        </p:nvGrpSpPr>
        <p:grpSpPr>
          <a:xfrm>
            <a:off x="6897314" y="3358284"/>
            <a:ext cx="681990" cy="1394548"/>
            <a:chOff x="2823465" y="3710101"/>
            <a:chExt cx="895823" cy="960300"/>
          </a:xfrm>
        </p:grpSpPr>
        <p:sp>
          <p:nvSpPr>
            <p:cNvPr id="486" name="Google Shape;48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Receptions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8" name="Google Shape;48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9" name="Google Shape;48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90" name="Google Shape;490;g2e3f19df77c_0_139"/>
          <p:cNvGrpSpPr/>
          <p:nvPr/>
        </p:nvGrpSpPr>
        <p:grpSpPr>
          <a:xfrm>
            <a:off x="7650288" y="3358284"/>
            <a:ext cx="681990" cy="1394548"/>
            <a:chOff x="2823465" y="3710101"/>
            <a:chExt cx="895823" cy="960300"/>
          </a:xfrm>
        </p:grpSpPr>
        <p:sp>
          <p:nvSpPr>
            <p:cNvPr id="491" name="Google Shape;49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Auctions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3" name="Google Shape;49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4" name="Google Shape;49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95" name="Google Shape;495;g2e3f19df77c_0_139"/>
          <p:cNvGrpSpPr/>
          <p:nvPr/>
        </p:nvGrpSpPr>
        <p:grpSpPr>
          <a:xfrm>
            <a:off x="8403261" y="3375519"/>
            <a:ext cx="681990" cy="1394548"/>
            <a:chOff x="2823465" y="3710101"/>
            <a:chExt cx="895823" cy="960300"/>
          </a:xfrm>
        </p:grpSpPr>
        <p:sp>
          <p:nvSpPr>
            <p:cNvPr id="496" name="Google Shape;49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Inductions And Ceremonial Events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8" name="Google Shape;49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9" name="Google Shape;49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500" name="Google Shape;500;g2e3f19df77c_0_139"/>
          <p:cNvCxnSpPr>
            <a:stCxn id="420" idx="2"/>
            <a:endCxn id="441" idx="0"/>
          </p:cNvCxnSpPr>
          <p:nvPr/>
        </p:nvCxnSpPr>
        <p:spPr>
          <a:xfrm rot="5400000">
            <a:off x="1746077" y="484413"/>
            <a:ext cx="1572000" cy="4141500"/>
          </a:xfrm>
          <a:prstGeom prst="bentConnector3">
            <a:avLst>
              <a:gd fmla="val 8985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1" name="Google Shape;501;g2e3f19df77c_0_139"/>
          <p:cNvCxnSpPr>
            <a:stCxn id="420" idx="2"/>
            <a:endCxn id="446" idx="0"/>
          </p:cNvCxnSpPr>
          <p:nvPr/>
        </p:nvCxnSpPr>
        <p:spPr>
          <a:xfrm rot="5400000">
            <a:off x="2122427" y="860763"/>
            <a:ext cx="1572000" cy="3388800"/>
          </a:xfrm>
          <a:prstGeom prst="bentConnector3">
            <a:avLst>
              <a:gd fmla="val 8985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2" name="Google Shape;502;g2e3f19df77c_0_139"/>
          <p:cNvCxnSpPr>
            <a:stCxn id="451" idx="0"/>
            <a:endCxn id="420" idx="2"/>
          </p:cNvCxnSpPr>
          <p:nvPr/>
        </p:nvCxnSpPr>
        <p:spPr>
          <a:xfrm rot="-5400000">
            <a:off x="2499042" y="1237149"/>
            <a:ext cx="1572000" cy="2635800"/>
          </a:xfrm>
          <a:prstGeom prst="bentConnector3">
            <a:avLst>
              <a:gd fmla="val 1014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Google Shape;503;g2e3f19df77c_0_139"/>
          <p:cNvCxnSpPr>
            <a:stCxn id="456" idx="0"/>
            <a:endCxn id="420" idx="2"/>
          </p:cNvCxnSpPr>
          <p:nvPr/>
        </p:nvCxnSpPr>
        <p:spPr>
          <a:xfrm rot="-5400000">
            <a:off x="2866966" y="1622334"/>
            <a:ext cx="1589100" cy="18828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4" name="Google Shape;504;g2e3f19df77c_0_139"/>
          <p:cNvCxnSpPr>
            <a:stCxn id="461" idx="0"/>
            <a:endCxn id="420" idx="2"/>
          </p:cNvCxnSpPr>
          <p:nvPr/>
        </p:nvCxnSpPr>
        <p:spPr>
          <a:xfrm rot="-5400000">
            <a:off x="3247790" y="1994566"/>
            <a:ext cx="1580400" cy="11298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5" name="Google Shape;505;g2e3f19df77c_0_139"/>
          <p:cNvCxnSpPr>
            <a:stCxn id="466" idx="0"/>
            <a:endCxn id="420" idx="2"/>
          </p:cNvCxnSpPr>
          <p:nvPr/>
        </p:nvCxnSpPr>
        <p:spPr>
          <a:xfrm rot="-5400000">
            <a:off x="3624263" y="2371066"/>
            <a:ext cx="1580400" cy="3768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6" name="Google Shape;506;g2e3f19df77c_0_139"/>
          <p:cNvCxnSpPr>
            <a:stCxn id="471" idx="0"/>
            <a:endCxn id="420" idx="2"/>
          </p:cNvCxnSpPr>
          <p:nvPr/>
        </p:nvCxnSpPr>
        <p:spPr>
          <a:xfrm flipH="1" rot="5400000">
            <a:off x="4000737" y="2371366"/>
            <a:ext cx="1580400" cy="3762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7" name="Google Shape;507;g2e3f19df77c_0_139"/>
          <p:cNvCxnSpPr>
            <a:stCxn id="476" idx="0"/>
            <a:endCxn id="420" idx="2"/>
          </p:cNvCxnSpPr>
          <p:nvPr/>
        </p:nvCxnSpPr>
        <p:spPr>
          <a:xfrm flipH="1" rot="5400000">
            <a:off x="4368510" y="2003401"/>
            <a:ext cx="1597800" cy="1129200"/>
          </a:xfrm>
          <a:prstGeom prst="bentConnector3">
            <a:avLst>
              <a:gd fmla="val 1159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8" name="Google Shape;508;g2e3f19df77c_0_139"/>
          <p:cNvCxnSpPr>
            <a:stCxn id="481" idx="0"/>
            <a:endCxn id="420" idx="2"/>
          </p:cNvCxnSpPr>
          <p:nvPr/>
        </p:nvCxnSpPr>
        <p:spPr>
          <a:xfrm flipH="1" rot="5400000">
            <a:off x="4749334" y="1622634"/>
            <a:ext cx="1589100" cy="1882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9" name="Google Shape;509;g2e3f19df77c_0_139"/>
          <p:cNvCxnSpPr>
            <a:stCxn id="486" idx="0"/>
            <a:endCxn id="420" idx="2"/>
          </p:cNvCxnSpPr>
          <p:nvPr/>
        </p:nvCxnSpPr>
        <p:spPr>
          <a:xfrm flipH="1" rot="5400000">
            <a:off x="5125808" y="1246134"/>
            <a:ext cx="1589100" cy="2635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0" name="Google Shape;510;g2e3f19df77c_0_139"/>
          <p:cNvCxnSpPr>
            <a:stCxn id="491" idx="0"/>
            <a:endCxn id="420" idx="2"/>
          </p:cNvCxnSpPr>
          <p:nvPr/>
        </p:nvCxnSpPr>
        <p:spPr>
          <a:xfrm flipH="1" rot="5400000">
            <a:off x="5502281" y="869634"/>
            <a:ext cx="1589100" cy="3388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1" name="Google Shape;511;g2e3f19df77c_0_139"/>
          <p:cNvCxnSpPr>
            <a:stCxn id="496" idx="0"/>
            <a:endCxn id="420" idx="2"/>
          </p:cNvCxnSpPr>
          <p:nvPr/>
        </p:nvCxnSpPr>
        <p:spPr>
          <a:xfrm flipH="1" rot="5400000">
            <a:off x="5870055" y="501669"/>
            <a:ext cx="1606500" cy="4141200"/>
          </a:xfrm>
          <a:prstGeom prst="bentConnector3">
            <a:avLst>
              <a:gd fmla="val 1206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2" name="Google Shape;512;g2e3f19df77c_0_139"/>
          <p:cNvCxnSpPr>
            <a:stCxn id="420" idx="2"/>
            <a:endCxn id="436" idx="3"/>
          </p:cNvCxnSpPr>
          <p:nvPr/>
        </p:nvCxnSpPr>
        <p:spPr>
          <a:xfrm rot="5400000">
            <a:off x="3945527" y="1710663"/>
            <a:ext cx="598800" cy="715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3" name="Google Shape;513;g2e3f19df77c_0_139"/>
          <p:cNvCxnSpPr>
            <a:stCxn id="426" idx="1"/>
            <a:endCxn id="420" idx="2"/>
          </p:cNvCxnSpPr>
          <p:nvPr/>
        </p:nvCxnSpPr>
        <p:spPr>
          <a:xfrm rot="10800000">
            <a:off x="4602825" y="1769176"/>
            <a:ext cx="665100" cy="598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