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9akpcLrvX9gLjLGpUYheF3xBc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02dc97b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3b02dc97b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d698dcaf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g3ad698dcaf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ad698dcaf4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g3ad698dcaf4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7" name="Google Shape;1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d698dcaf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3ad698dca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ad698dcaf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4" name="Google Shape;84;g3ad698dcaf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d698dcaf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3ad698dcaf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d698dcaf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3ad698dcaf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ad698dcaf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3ad698dcaf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02dc97b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g3b02dc97b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3" descr="A person and person looking at each other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492" y="-37673"/>
            <a:ext cx="12352150" cy="69392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0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/>
          <p:nvPr/>
        </p:nvSpPr>
        <p:spPr>
          <a:xfrm>
            <a:off x="838200" y="3200717"/>
            <a:ext cx="10515600" cy="76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4800"/>
              <a:buFont typeface="Arial"/>
              <a:buNone/>
            </a:pPr>
            <a:endParaRPr sz="4800" b="0" i="1" u="none" strike="noStrike" cap="none">
              <a:solidFill>
                <a:srgbClr val="C3C3C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 txBox="1">
            <a:spLocks noGrp="1"/>
          </p:cNvSpPr>
          <p:nvPr>
            <p:ph type="body" idx="1"/>
          </p:nvPr>
        </p:nvSpPr>
        <p:spPr>
          <a:xfrm>
            <a:off x="838200" y="3225804"/>
            <a:ext cx="10515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FBFB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5" descr="A white and orange background with triangles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459" y="-1"/>
            <a:ext cx="12287459" cy="691890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5065115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2"/>
          </p:nvPr>
        </p:nvSpPr>
        <p:spPr>
          <a:xfrm>
            <a:off x="5666178" y="1214438"/>
            <a:ext cx="5065116" cy="472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0" descr="A white surface with a black and grey background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57"/>
            <a:ext cx="12295295" cy="69233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0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">
  <p:cSld name="Regula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 descr="A white and purple background with a purple border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193" y="0"/>
            <a:ext cx="12232193" cy="68877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Text">
  <p:cSld name="Picture &amp;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6" descr="A white background with green triangles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39" y="-1"/>
            <a:ext cx="12204039" cy="68719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6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>
            <a:spLocks noGrp="1"/>
          </p:cNvSpPr>
          <p:nvPr>
            <p:ph type="pic" idx="2"/>
          </p:nvPr>
        </p:nvSpPr>
        <p:spPr>
          <a:xfrm>
            <a:off x="6840637" y="1214651"/>
            <a:ext cx="5168801" cy="2952537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168275" y="1214438"/>
            <a:ext cx="6370638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6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6"/>
          <p:cNvSpPr txBox="1"/>
          <p:nvPr/>
        </p:nvSpPr>
        <p:spPr>
          <a:xfrm>
            <a:off x="-196770" y="504656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3"/>
          </p:nvPr>
        </p:nvSpPr>
        <p:spPr>
          <a:xfrm>
            <a:off x="6840538" y="4337050"/>
            <a:ext cx="5168900" cy="261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Topic">
  <p:cSld name="New Top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1" descr="A grey and blue logo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5650" cy="68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- Statistic">
  <p:cSld name="Big Text - Statistic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7" descr="A white background with a grey border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169" y="-1"/>
            <a:ext cx="12227169" cy="688495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413" cy="30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9600"/>
              <a:buFont typeface="Arial"/>
              <a:buNone/>
              <a:defRPr sz="9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1933575" y="3680910"/>
            <a:ext cx="8634413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9" descr="A white surface with a black and grey background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5151" cy="68615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9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/>
          <p:nvPr/>
        </p:nvSpPr>
        <p:spPr>
          <a:xfrm>
            <a:off x="167639" y="964237"/>
            <a:ext cx="11856721" cy="112291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9"/>
          <p:cNvSpPr>
            <a:spLocks noGrp="1"/>
          </p:cNvSpPr>
          <p:nvPr>
            <p:ph type="media" idx="2"/>
          </p:nvPr>
        </p:nvSpPr>
        <p:spPr>
          <a:xfrm>
            <a:off x="168275" y="1255713"/>
            <a:ext cx="11855450" cy="4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8" descr="A white surface with a black and grey background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2203" cy="687652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8"/>
          <p:cNvSpPr txBox="1"/>
          <p:nvPr/>
        </p:nvSpPr>
        <p:spPr>
          <a:xfrm>
            <a:off x="29499" y="6134581"/>
            <a:ext cx="9380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rPr>
              <a:t>SECTION LEADERSHIP SEMINAR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1610810" y="1101958"/>
            <a:ext cx="8970380" cy="335666"/>
          </a:xfrm>
          <a:prstGeom prst="rect">
            <a:avLst/>
          </a:prstGeom>
          <a:solidFill>
            <a:srgbClr val="C3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1610810" y="1437624"/>
            <a:ext cx="8970380" cy="34955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1"/>
          </p:nvPr>
        </p:nvSpPr>
        <p:spPr>
          <a:xfrm>
            <a:off x="1724628" y="1562100"/>
            <a:ext cx="8657622" cy="269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2"/>
          </p:nvPr>
        </p:nvSpPr>
        <p:spPr>
          <a:xfrm>
            <a:off x="1724628" y="4383960"/>
            <a:ext cx="8657622" cy="39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3C3C3"/>
              </a:buClr>
              <a:buSzPts val="2800"/>
              <a:buFont typeface="Arial"/>
              <a:buNone/>
              <a:defRPr sz="2800" b="1" i="1" u="none" strike="noStrike" cap="none">
                <a:solidFill>
                  <a:srgbClr val="C3C3C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out">
  <p:cSld name="Breakou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2" descr="A logo with text on it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831" y="-23752"/>
            <a:ext cx="12439619" cy="7004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">
  <p:cSld name="End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3" descr="A logo for a seminar&#10;&#10;AI-generated content may be incorrect.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450" y="-100117"/>
            <a:ext cx="12541250" cy="706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title"/>
          </p:nvPr>
        </p:nvSpPr>
        <p:spPr>
          <a:xfrm>
            <a:off x="838200" y="1663837"/>
            <a:ext cx="10515600" cy="10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Bridging the Youth Adult Gap </a:t>
            </a:r>
            <a:endParaRPr sz="51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b02dc97b22_0_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088" y="97250"/>
            <a:ext cx="519422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d698dcaf4_0_133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Methods to bridge age gaps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Bridging concepts</a:t>
            </a:r>
            <a:endParaRPr/>
          </a:p>
        </p:txBody>
      </p:sp>
      <p:sp>
        <p:nvSpPr>
          <p:cNvPr id="124" name="Google Shape;124;p7"/>
          <p:cNvSpPr>
            <a:spLocks noGrp="1"/>
          </p:cNvSpPr>
          <p:nvPr>
            <p:ph type="media" idx="2"/>
          </p:nvPr>
        </p:nvSpPr>
        <p:spPr>
          <a:xfrm>
            <a:off x="168275" y="1255725"/>
            <a:ext cx="11178300" cy="4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sz="3400"/>
              <a:t>Establish a common vision for the future</a:t>
            </a:r>
            <a:endParaRPr sz="3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L="457200" marR="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Find commonality</a:t>
            </a:r>
            <a:endParaRPr sz="3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L="457200" marR="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Show up</a:t>
            </a:r>
            <a:endParaRPr sz="34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L="457200" marR="0" lvl="0" indent="-444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en-US" sz="3400"/>
              <a:t>Respect space</a:t>
            </a:r>
            <a:endParaRPr sz="340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d698dcaf4_0_137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Learning Objectives</a:t>
            </a:r>
            <a:endParaRPr/>
          </a:p>
        </p:txBody>
      </p:sp>
      <p:sp>
        <p:nvSpPr>
          <p:cNvPr id="130" name="Google Shape;130;g3ad698dcaf4_0_137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Learning Outcomes: 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Understand how young people view adult advisers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Learn characteristics of different generations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Identify strategies for breaking down barriers and building trust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Practice methods to bridge age gaps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480" cy="8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b="1"/>
              <a:t>Learning Objectives</a:t>
            </a:r>
            <a:endParaRPr/>
          </a:p>
        </p:txBody>
      </p:sp>
      <p:sp>
        <p:nvSpPr>
          <p:cNvPr id="71" name="Google Shape;71;p2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649" cy="4834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Learning Outcomes: 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Understand how young people view adult advisers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Learn characteristics of different generations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Identify strategies for breaking down barriers and building trust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Practice methods to bridge age gaps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ad698dcaf4_0_7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How young people view adult advisers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body" idx="1"/>
          </p:nvPr>
        </p:nvSpPr>
        <p:spPr>
          <a:xfrm>
            <a:off x="1933575" y="1423707"/>
            <a:ext cx="8634300" cy="30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600"/>
              <a:buNone/>
            </a:pPr>
            <a:r>
              <a:rPr lang="en-US"/>
              <a:t>WORDS TO DESCRIBE ADVISERS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ad698dcaf4_0_26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Characteristics of Generations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3ad698dcaf4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ad698dcaf4_0_120"/>
          <p:cNvSpPr txBox="1">
            <a:spLocks noGrp="1"/>
          </p:cNvSpPr>
          <p:nvPr>
            <p:ph type="title"/>
          </p:nvPr>
        </p:nvSpPr>
        <p:spPr>
          <a:xfrm>
            <a:off x="4632960" y="2894002"/>
            <a:ext cx="73152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C3C3"/>
              </a:buClr>
              <a:buSzPts val="7200"/>
              <a:buFont typeface="Arial"/>
              <a:buNone/>
            </a:pPr>
            <a:r>
              <a:rPr lang="en-US"/>
              <a:t>Strategies for breaking down barriers and building trust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ad698dcaf4_0_124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5000" b="1"/>
              <a:t>Visualizing the generations</a:t>
            </a:r>
            <a:endParaRPr sz="5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endParaRPr b="1"/>
          </a:p>
        </p:txBody>
      </p:sp>
      <p:sp>
        <p:nvSpPr>
          <p:cNvPr id="102" name="Google Shape;102;g3ad698dcaf4_0_124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No communication</a:t>
            </a:r>
            <a:endParaRPr sz="40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No loopholes</a:t>
            </a:r>
            <a:endParaRPr sz="40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Line up from youngest to oldest</a:t>
            </a:r>
            <a:endParaRPr sz="40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No other directions</a:t>
            </a:r>
            <a:endParaRPr sz="4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100" b="1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b02dc97b22_0_1"/>
          <p:cNvSpPr txBox="1">
            <a:spLocks noGrp="1"/>
          </p:cNvSpPr>
          <p:nvPr>
            <p:ph type="title"/>
          </p:nvPr>
        </p:nvSpPr>
        <p:spPr>
          <a:xfrm>
            <a:off x="167640" y="152717"/>
            <a:ext cx="11841600" cy="8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5000" b="1"/>
              <a:t>Working with multiple ages</a:t>
            </a:r>
            <a:endParaRPr sz="50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endParaRPr b="1"/>
          </a:p>
        </p:txBody>
      </p:sp>
      <p:sp>
        <p:nvSpPr>
          <p:cNvPr id="108" name="Google Shape;108;g3b02dc97b22_0_1"/>
          <p:cNvSpPr txBox="1">
            <a:spLocks noGrp="1"/>
          </p:cNvSpPr>
          <p:nvPr>
            <p:ph type="body" idx="1"/>
          </p:nvPr>
        </p:nvSpPr>
        <p:spPr>
          <a:xfrm>
            <a:off x="168274" y="1214438"/>
            <a:ext cx="11753700" cy="48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While in line, count off so we have groups of 3-4</a:t>
            </a:r>
            <a:endParaRPr sz="4000"/>
          </a:p>
          <a:p>
            <a:pPr marL="914400" lvl="1" indent="-482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Presenter will tell you what number to count to</a:t>
            </a:r>
            <a:endParaRPr sz="40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1s gather together, 2s gathers, etc. </a:t>
            </a:r>
            <a:endParaRPr sz="400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How to build trust without a common language? </a:t>
            </a:r>
            <a:endParaRPr sz="4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100" b="1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Macintosh PowerPoint</Application>
  <PresentationFormat>Widescreen</PresentationFormat>
  <Paragraphs>36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Office Theme</vt:lpstr>
      <vt:lpstr>Bridging the Youth Adult Gap  </vt:lpstr>
      <vt:lpstr>Learning Objectives</vt:lpstr>
      <vt:lpstr>How young people view adult advisers</vt:lpstr>
      <vt:lpstr>PowerPoint Presentation</vt:lpstr>
      <vt:lpstr>Characteristics of Generations</vt:lpstr>
      <vt:lpstr>PowerPoint Presentation</vt:lpstr>
      <vt:lpstr>Strategies for breaking down barriers and building trust</vt:lpstr>
      <vt:lpstr>Visualizing the generations </vt:lpstr>
      <vt:lpstr>Working with multiple ages </vt:lpstr>
      <vt:lpstr>PowerPoint Presentation</vt:lpstr>
      <vt:lpstr>Methods to bridge age gaps</vt:lpstr>
      <vt:lpstr>Bridging concepts</vt:lpstr>
      <vt:lpstr>Learning 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Bias, Lailah</dc:creator>
  <cp:lastModifiedBy>Rutter, Troy A [LAS]</cp:lastModifiedBy>
  <cp:revision>2</cp:revision>
  <dcterms:created xsi:type="dcterms:W3CDTF">2025-09-14T07:49:54Z</dcterms:created>
  <dcterms:modified xsi:type="dcterms:W3CDTF">2025-12-30T19:40:07Z</dcterms:modified>
</cp:coreProperties>
</file>