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b7vaCWgPI6t4xZuE8WIav8CY9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957c03c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a957c03c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957c03cc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a957c03cc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957c03cc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a957c03cc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957c03cc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a957c03cc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957c03cc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a957c03cc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957c03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a957c03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957c03c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a957c03c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957c03c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a957c03c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957c03cc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a957c03cc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957c03c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a957c03c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3" descr="A person and person looking at each oth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492" y="-37673"/>
            <a:ext cx="12352150" cy="6939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3"/>
          <p:cNvSpPr txBox="1"/>
          <p:nvPr/>
        </p:nvSpPr>
        <p:spPr>
          <a:xfrm>
            <a:off x="838200" y="3200717"/>
            <a:ext cx="10515600" cy="76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rgbClr val="C3C3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38200" y="3225804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out">
  <p:cSld name="Break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2" descr="A logo with text on it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31" y="-23752"/>
            <a:ext cx="12439619" cy="700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3" descr="A logo for a semina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0" y="-100117"/>
            <a:ext cx="12541250" cy="706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">
  <p:cSld name="Regula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A white and purple background with a purple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0"/>
            <a:ext cx="12232193" cy="68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 white and orange background with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59" y="-1"/>
            <a:ext cx="12287459" cy="691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5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115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5065116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Text">
  <p:cSld name="Picture &amp;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 descr="A white background with green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9" y="-1"/>
            <a:ext cx="12204039" cy="687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6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>
            <a:spLocks noGrp="1"/>
          </p:cNvSpPr>
          <p:nvPr>
            <p:ph type="pic" idx="2"/>
          </p:nvPr>
        </p:nvSpPr>
        <p:spPr>
          <a:xfrm>
            <a:off x="6840637" y="1214651"/>
            <a:ext cx="5168801" cy="29525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638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31" name="Google Shape;31;p16"/>
          <p:cNvSpPr txBox="1"/>
          <p:nvPr/>
        </p:nvSpPr>
        <p:spPr>
          <a:xfrm>
            <a:off x="-196770" y="50465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840538" y="4337050"/>
            <a:ext cx="5168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- Statistic">
  <p:cSld name="Big Text - Statistic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descr="A white background with a grey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9" y="-1"/>
            <a:ext cx="12227169" cy="68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1933575" y="3680910"/>
            <a:ext cx="8634413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8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203" cy="68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8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41" name="Google Shape;41;p18"/>
          <p:cNvSpPr/>
          <p:nvPr/>
        </p:nvSpPr>
        <p:spPr>
          <a:xfrm>
            <a:off x="1610810" y="1101958"/>
            <a:ext cx="8970380" cy="335666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1610810" y="1437624"/>
            <a:ext cx="8970380" cy="3495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1724628" y="1562100"/>
            <a:ext cx="8657622" cy="26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1724628" y="4383960"/>
            <a:ext cx="8657622" cy="39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C3C3"/>
              </a:buClr>
              <a:buSzPts val="2800"/>
              <a:buFont typeface="Arial"/>
              <a:buNone/>
              <a:defRPr sz="2800" b="1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9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5151" cy="68615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9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9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>
            <a:spLocks noGrp="1"/>
          </p:cNvSpPr>
          <p:nvPr>
            <p:ph type="media" idx="2"/>
          </p:nvPr>
        </p:nvSpPr>
        <p:spPr>
          <a:xfrm>
            <a:off x="168275" y="1255713"/>
            <a:ext cx="1185545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0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57"/>
            <a:ext cx="12295295" cy="6923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0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opic">
  <p:cSld name="New Topic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1" descr="A grey and blue logo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_BcMXgws6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838200" y="1663837"/>
            <a:ext cx="10515600" cy="1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Enhancing Lodge Outreach and Engagement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lang="en-US" sz="7500"/>
              <a:t>What promotion methods have you found effective?</a:t>
            </a:r>
            <a:endParaRPr sz="7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a957c03cca_0_37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Communication Action Plan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957c03cca_0_4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Communication Action Plan</a:t>
            </a:r>
            <a:endParaRPr/>
          </a:p>
        </p:txBody>
      </p:sp>
      <p:sp>
        <p:nvSpPr>
          <p:cNvPr id="128" name="Google Shape;128;g3a957c03cca_0_46"/>
          <p:cNvSpPr txBox="1">
            <a:spLocks noGrp="1"/>
          </p:cNvSpPr>
          <p:nvPr>
            <p:ph type="body" idx="1"/>
          </p:nvPr>
        </p:nvSpPr>
        <p:spPr>
          <a:xfrm>
            <a:off x="6409924" y="1194888"/>
            <a:ext cx="5065200" cy="4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with your Lodge to fill out the Communication Action Plan.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with the SWOT analysis and then pick an upcoming event and decide which methods you will use to promote it. </a:t>
            </a:r>
            <a:endParaRPr/>
          </a:p>
        </p:txBody>
      </p:sp>
      <p:pic>
        <p:nvPicPr>
          <p:cNvPr id="129" name="Google Shape;129;g3a957c03cca_0_46" title="Screenshot 2025-11-24 at 4.12.3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400" y="1194911"/>
            <a:ext cx="3636201" cy="48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Timer</a:t>
            </a:r>
            <a:endParaRPr/>
          </a:p>
        </p:txBody>
      </p:sp>
      <p:pic>
        <p:nvPicPr>
          <p:cNvPr id="135" name="Google Shape;135;p7" descr="This timer silently counts down to 0:00, then alerts you that time is up with a gentle beep sound." title="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8788" y="1196613"/>
            <a:ext cx="8459175" cy="47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957c03cca_0_59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300" cy="30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lang="en-US"/>
              <a:t>Let’s Share!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957c03cca_0_5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Objectives</a:t>
            </a:r>
            <a:endParaRPr/>
          </a:p>
        </p:txBody>
      </p:sp>
      <p:sp>
        <p:nvSpPr>
          <p:cNvPr id="146" name="Google Shape;146;g3a957c03cca_0_5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Discuss the importance of communications within a lodge setting to engage members in any role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Understand two-way communication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Understand forms of external promotions and how social media isn’t always the answer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Create an action plan for lodge communications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957c03cca_0_63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How to Contact Me (Optional)</a:t>
            </a:r>
            <a:endParaRPr/>
          </a:p>
        </p:txBody>
      </p:sp>
      <p:pic>
        <p:nvPicPr>
          <p:cNvPr id="152" name="Google Shape;152;g3a957c03cca_0_63" descr="A person holding a camera to a child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637" y="1214651"/>
            <a:ext cx="5168799" cy="295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a957c03cca_0_63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5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Email: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Phone: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4" name="Google Shape;154;g3a957c03cca_0_63"/>
          <p:cNvSpPr txBox="1"/>
          <p:nvPr/>
        </p:nvSpPr>
        <p:spPr>
          <a:xfrm>
            <a:off x="6785217" y="4202139"/>
            <a:ext cx="5168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[Insert image of presenter above]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Objectives</a:t>
            </a:r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Discuss the importance of communications within a lodge setting to engage members in any role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Understand two-way communication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Understand forms of external promotions and how social media isn’t always the answer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Create an action plan for lodge communications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Effective Communication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957c03cca_0_0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500" b="1"/>
              <a:t>What is Effective Communication?</a:t>
            </a:r>
            <a:endParaRPr sz="5500"/>
          </a:p>
        </p:txBody>
      </p:sp>
      <p:sp>
        <p:nvSpPr>
          <p:cNvPr id="82" name="Google Shape;82;g3a957c03cca_0_0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Effective Communication is </a:t>
            </a:r>
            <a:r>
              <a:rPr lang="en-US" sz="4500" b="1" u="sng"/>
              <a:t>PURPOSEFUL</a:t>
            </a:r>
            <a:r>
              <a:rPr lang="en-US" sz="4500"/>
              <a:t>, </a:t>
            </a:r>
            <a:r>
              <a:rPr lang="en-US" sz="4500" b="1" u="sng"/>
              <a:t>CLEAR</a:t>
            </a:r>
            <a:r>
              <a:rPr lang="en-US" sz="4500"/>
              <a:t>, and </a:t>
            </a:r>
            <a:r>
              <a:rPr lang="en-US" sz="4500" b="1" u="sng"/>
              <a:t>TIMELY</a:t>
            </a:r>
            <a:r>
              <a:rPr lang="en-US" sz="4500" b="1"/>
              <a:t> </a:t>
            </a:r>
            <a:r>
              <a:rPr lang="en-US" sz="4500"/>
              <a:t>transmission of messages that are tailored to the audience. </a:t>
            </a:r>
            <a:endParaRPr sz="4500" baseline="-2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957c03cca_0_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500" b="1"/>
              <a:t>What is Communication?</a:t>
            </a:r>
            <a:endParaRPr sz="5500"/>
          </a:p>
        </p:txBody>
      </p:sp>
      <p:sp>
        <p:nvSpPr>
          <p:cNvPr id="88" name="Google Shape;88;g3a957c03cca_0_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Communication is the act of transferring information from one person, place, or group to another and requires a sender, a message, and a recipient.</a:t>
            </a:r>
            <a:endParaRPr sz="4500" baseline="-2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957c03cca_0_10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500" b="1"/>
              <a:t>What is Two-Way Communication?</a:t>
            </a:r>
            <a:endParaRPr sz="5500"/>
          </a:p>
        </p:txBody>
      </p:sp>
      <p:sp>
        <p:nvSpPr>
          <p:cNvPr id="94" name="Google Shape;94;g3a957c03cca_0_10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Two-Way Communication is an active process where the recipient of the communication responds or provides feedback to the sender. </a:t>
            </a:r>
            <a:endParaRPr sz="4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/>
              <a:t>Why is Two-Way Communication </a:t>
            </a:r>
            <a:endParaRPr sz="4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/>
              <a:t>important to the Order of the Arrow?</a:t>
            </a:r>
            <a:endParaRPr sz="45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957c03cca_0_1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500" b="1"/>
              <a:t>Why Two-Way Communication?</a:t>
            </a:r>
            <a:endParaRPr sz="5500"/>
          </a:p>
        </p:txBody>
      </p:sp>
      <p:sp>
        <p:nvSpPr>
          <p:cNvPr id="100" name="Google Shape;100;g3a957c03cca_0_1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/>
              <a:t>Promotes Engagement</a:t>
            </a:r>
            <a:endParaRPr sz="4500"/>
          </a:p>
          <a:p>
            <a:pPr marL="45720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/>
              <a:t>Creates Trust and Transparency</a:t>
            </a:r>
            <a:endParaRPr sz="4500"/>
          </a:p>
          <a:p>
            <a:pPr marL="45720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/>
              <a:t>Increases Clarity</a:t>
            </a:r>
            <a:endParaRPr sz="4500"/>
          </a:p>
          <a:p>
            <a:pPr marL="45720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en-US" sz="4500"/>
              <a:t>Strengthens Relationships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957c03cca_0_20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Who is Your Audience?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Who is Your Audience?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200" cy="4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Youth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Instagram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TikTok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Facebook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Other Social Media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Memes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Stories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6012678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Adults/Parents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Physical Invitations 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Postcard/Newsletter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Emails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Handouts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Elevator Pitches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Macintosh PowerPoint</Application>
  <PresentationFormat>Widescreen</PresentationFormat>
  <Paragraphs>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Enhancing Lodge Outreach and Engagement</vt:lpstr>
      <vt:lpstr>Learning Objectives</vt:lpstr>
      <vt:lpstr>Effective Communication</vt:lpstr>
      <vt:lpstr>What is Effective Communication?</vt:lpstr>
      <vt:lpstr>What is Communication?</vt:lpstr>
      <vt:lpstr>What is Two-Way Communication?</vt:lpstr>
      <vt:lpstr>Why Two-Way Communication?</vt:lpstr>
      <vt:lpstr>Who is Your Audience?</vt:lpstr>
      <vt:lpstr>Who is Your Audience?</vt:lpstr>
      <vt:lpstr>PowerPoint Presentation</vt:lpstr>
      <vt:lpstr>Communication Action Plan</vt:lpstr>
      <vt:lpstr>Communication Action Plan</vt:lpstr>
      <vt:lpstr>Timer</vt:lpstr>
      <vt:lpstr>PowerPoint Presentation</vt:lpstr>
      <vt:lpstr>Learning Objectives</vt:lpstr>
      <vt:lpstr>How to Contact Me (Optional)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Bias, Lailah</dc:creator>
  <cp:lastModifiedBy>Rutter, Troy A [LAS]</cp:lastModifiedBy>
  <cp:revision>1</cp:revision>
  <dcterms:created xsi:type="dcterms:W3CDTF">2025-09-14T07:49:54Z</dcterms:created>
  <dcterms:modified xsi:type="dcterms:W3CDTF">2025-12-30T18:37:28Z</dcterms:modified>
</cp:coreProperties>
</file>