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fQ4o7R1nnSQqBtKBN82RBYRN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 descr="A person and person looking at each oth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50" cy="69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838200" y="3200717"/>
            <a:ext cx="10515600" cy="76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2" descr="A logo with text on it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9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3" descr="A logo for a semina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0" cy="706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3" cy="68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5" descr="A white and orange background with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9" cy="691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116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 descr="A white background with green triangles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9" cy="68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 txBox="1"/>
          <p:nvPr/>
        </p:nvSpPr>
        <p:spPr>
          <a:xfrm>
            <a:off x="-196770" y="50465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8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7" descr="A white background with a grey border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8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3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8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1610810" y="1101958"/>
            <a:ext cx="8970380" cy="33566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8"/>
          <p:cNvSpPr/>
          <p:nvPr/>
        </p:nvSpPr>
        <p:spPr>
          <a:xfrm>
            <a:off x="1610810" y="1437624"/>
            <a:ext cx="8970380" cy="3495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9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1" cy="68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9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0" descr="A white surface with a black and grey background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5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0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1" descr="A grey and blue logo&#10;&#10;AI-generated content may be incorrect.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38200" y="1663837"/>
            <a:ext cx="105156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Making the Most of the Program of Emphasis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Regular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Text Slide</a:t>
            </a: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Body Text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Two Column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Slide</a:t>
            </a: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Body Text 1</a:t>
            </a: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6012678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Body Text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Picture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Slide</a:t>
            </a:r>
            <a:endParaRPr/>
          </a:p>
        </p:txBody>
      </p:sp>
      <p:pic>
        <p:nvPicPr>
          <p:cNvPr id="84" name="Google Shape;84;p4" descr="A person holding a camera to a child&#10;&#10;AI-generated content may be incorr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Body Text</a:t>
            </a: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6785217" y="4202139"/>
            <a:ext cx="5168483" cy="43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Caption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/>
              <a:t>Big Text</a:t>
            </a:r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Subtext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“Quote text,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en-US"/>
              <a:t> ipsum"</a:t>
            </a: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2800"/>
              <a:buNone/>
            </a:pPr>
            <a:r>
              <a:rPr lang="en-US"/>
              <a:t>- Amanda Arrowman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Slide</a:t>
            </a:r>
            <a:endParaRPr/>
          </a:p>
        </p:txBody>
      </p:sp>
      <p:sp>
        <p:nvSpPr>
          <p:cNvPr id="104" name="Google Shape;104;p7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New Topic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Widescreen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Making the Most of the Program of Emphasis</vt:lpstr>
      <vt:lpstr>Regular Text Slide</vt:lpstr>
      <vt:lpstr>Two Column Slide</vt:lpstr>
      <vt:lpstr>Picture Slide</vt:lpstr>
      <vt:lpstr>PowerPoint Presentation</vt:lpstr>
      <vt:lpstr>PowerPoint Presentation</vt:lpstr>
      <vt:lpstr>Video Slide</vt:lpstr>
      <vt:lpstr>PowerPoint Presentation</vt:lpstr>
      <vt:lpstr>New Topic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Bias, Lailah</dc:creator>
  <cp:lastModifiedBy>Rutter, Troy A [LAS]</cp:lastModifiedBy>
  <cp:revision>1</cp:revision>
  <dcterms:created xsi:type="dcterms:W3CDTF">2025-09-14T07:49:54Z</dcterms:created>
  <dcterms:modified xsi:type="dcterms:W3CDTF">2025-12-30T19:38:15Z</dcterms:modified>
</cp:coreProperties>
</file>