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303" r:id="rId2"/>
    <p:sldId id="284" r:id="rId3"/>
    <p:sldId id="285" r:id="rId4"/>
    <p:sldId id="300" r:id="rId5"/>
    <p:sldId id="301" r:id="rId6"/>
    <p:sldId id="266" r:id="rId7"/>
    <p:sldId id="286" r:id="rId8"/>
    <p:sldId id="304" r:id="rId9"/>
    <p:sldId id="257" r:id="rId10"/>
    <p:sldId id="258" r:id="rId11"/>
    <p:sldId id="290" r:id="rId12"/>
    <p:sldId id="292" r:id="rId13"/>
    <p:sldId id="294" r:id="rId14"/>
    <p:sldId id="295" r:id="rId15"/>
    <p:sldId id="296" r:id="rId16"/>
    <p:sldId id="267" r:id="rId17"/>
    <p:sldId id="263" r:id="rId18"/>
    <p:sldId id="264" r:id="rId19"/>
    <p:sldId id="265" r:id="rId20"/>
    <p:sldId id="298" r:id="rId21"/>
    <p:sldId id="299" r:id="rId22"/>
    <p:sldId id="268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302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F6FD"/>
    <a:srgbClr val="0000FF"/>
    <a:srgbClr val="FFCC00"/>
    <a:srgbClr val="66FF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12" autoAdjust="0"/>
    <p:restoredTop sz="92038" autoAdjust="0"/>
  </p:normalViewPr>
  <p:slideViewPr>
    <p:cSldViewPr>
      <p:cViewPr varScale="1">
        <p:scale>
          <a:sx n="99" d="100"/>
          <a:sy n="99" d="100"/>
        </p:scale>
        <p:origin x="177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ABC09-0F65-41A4-8832-A8CF6E317F2C}" type="datetimeFigureOut">
              <a:rPr lang="en-US" smtClean="0"/>
              <a:pPr/>
              <a:t>7/20/18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931E1-343C-45DC-BAE5-6E412FE8B3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87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F2F738-8F7C-4727-99E5-97BA84808194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95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931E1-343C-45DC-BAE5-6E412FE8B36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18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987130"/>
            <a:ext cx="7772400" cy="773957"/>
          </a:xfrm>
        </p:spPr>
        <p:txBody>
          <a:bodyPr>
            <a:normAutofit/>
          </a:bodyPr>
          <a:lstStyle>
            <a:lvl1pPr>
              <a:defRPr sz="4000" b="0" i="0">
                <a:latin typeface="Museo Slab 700"/>
                <a:cs typeface="Museo Slab 70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087801"/>
            <a:ext cx="7772400" cy="660767"/>
          </a:xfrm>
        </p:spPr>
        <p:txBody>
          <a:bodyPr/>
          <a:lstStyle>
            <a:lvl1pPr marL="0" indent="0" algn="ctr">
              <a:buNone/>
              <a:defRPr b="0" i="0">
                <a:solidFill>
                  <a:schemeClr val="tx1">
                    <a:tint val="75000"/>
                  </a:schemeClr>
                </a:solidFill>
                <a:latin typeface="Museo Slab 300"/>
                <a:cs typeface="Museo Slab 30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925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i="0">
                <a:latin typeface="Museo Slab 700"/>
                <a:cs typeface="Museo Slab 70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Museo Sans 300"/>
                <a:cs typeface="Museo Sans 300"/>
              </a:defRPr>
            </a:lvl1pPr>
            <a:lvl2pPr>
              <a:defRPr b="0" i="0">
                <a:latin typeface="Museo Sans 300"/>
                <a:cs typeface="Museo Sans 300"/>
              </a:defRPr>
            </a:lvl2pPr>
            <a:lvl3pPr>
              <a:defRPr b="0" i="0">
                <a:latin typeface="Museo Sans 300"/>
                <a:cs typeface="Museo Sans 300"/>
              </a:defRPr>
            </a:lvl3pPr>
            <a:lvl4pPr>
              <a:defRPr b="0" i="0">
                <a:latin typeface="Museo Sans 300"/>
                <a:cs typeface="Museo Sans 300"/>
              </a:defRPr>
            </a:lvl4pPr>
            <a:lvl5pPr>
              <a:defRPr b="0" i="0">
                <a:latin typeface="Museo Sans 300"/>
                <a:cs typeface="Museo Sans 30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98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i="0">
                <a:latin typeface="Museo Slab 700"/>
                <a:cs typeface="Museo Slab 70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 b="0" i="0">
                <a:latin typeface="Museo Sans 300"/>
                <a:cs typeface="Museo Sans 300"/>
              </a:defRPr>
            </a:lvl1pPr>
            <a:lvl2pPr>
              <a:defRPr sz="2400" b="0" i="0">
                <a:latin typeface="Museo Sans 300"/>
                <a:cs typeface="Museo Sans 300"/>
              </a:defRPr>
            </a:lvl2pPr>
            <a:lvl3pPr>
              <a:defRPr sz="2000" b="0" i="0">
                <a:latin typeface="Museo Sans 300"/>
                <a:cs typeface="Museo Sans 300"/>
              </a:defRPr>
            </a:lvl3pPr>
            <a:lvl4pPr>
              <a:defRPr sz="1800" b="0" i="0">
                <a:latin typeface="Museo Sans 300"/>
                <a:cs typeface="Museo Sans 300"/>
              </a:defRPr>
            </a:lvl4pPr>
            <a:lvl5pPr>
              <a:defRPr sz="1800" b="0" i="0">
                <a:latin typeface="Museo Sans 300"/>
                <a:cs typeface="Museo Sans 30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 b="0" i="0">
                <a:latin typeface="Museo Sans 300"/>
                <a:cs typeface="Museo Sans 300"/>
              </a:defRPr>
            </a:lvl1pPr>
            <a:lvl2pPr>
              <a:defRPr sz="2400" b="0" i="0">
                <a:latin typeface="Museo Sans 300"/>
                <a:cs typeface="Museo Sans 300"/>
              </a:defRPr>
            </a:lvl2pPr>
            <a:lvl3pPr>
              <a:defRPr sz="2000" b="0" i="0">
                <a:latin typeface="Museo Sans 300"/>
                <a:cs typeface="Museo Sans 300"/>
              </a:defRPr>
            </a:lvl3pPr>
            <a:lvl4pPr>
              <a:defRPr sz="1800" b="0" i="0">
                <a:latin typeface="Museo Sans 300"/>
                <a:cs typeface="Museo Sans 300"/>
              </a:defRPr>
            </a:lvl4pPr>
            <a:lvl5pPr>
              <a:defRPr sz="1800" b="0" i="0">
                <a:latin typeface="Museo Sans 300"/>
                <a:cs typeface="Museo Sans 30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077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i="0">
                <a:latin typeface="Museo Slab 700"/>
                <a:cs typeface="Museo Slab 70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498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453672C-93EF-4BDF-8FD2-1DFD8C37DD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24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356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000" b="0" i="0" kern="1200">
          <a:solidFill>
            <a:schemeClr val="tx1"/>
          </a:solidFill>
          <a:latin typeface="Museo Slab 700"/>
          <a:ea typeface="+mj-ea"/>
          <a:cs typeface="Museo Slab 70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Museo Sans 300"/>
          <a:ea typeface="+mn-ea"/>
          <a:cs typeface="Museo Sans 30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Museo Sans 300"/>
          <a:ea typeface="+mn-ea"/>
          <a:cs typeface="Museo Sans 30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Museo Sans 300"/>
          <a:ea typeface="+mn-ea"/>
          <a:cs typeface="Museo Sans 30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Museo Sans 300"/>
          <a:ea typeface="+mn-ea"/>
          <a:cs typeface="Museo Sans 30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Museo Sans 300"/>
          <a:ea typeface="+mn-ea"/>
          <a:cs typeface="Museo Sans 30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60043"/>
            <a:ext cx="7772400" cy="773957"/>
          </a:xfrm>
        </p:spPr>
        <p:txBody>
          <a:bodyPr>
            <a:normAutofit fontScale="90000"/>
          </a:bodyPr>
          <a:lstStyle/>
          <a:p>
            <a:r>
              <a:rPr lang="en-US">
                <a:latin typeface="Museo Slab 700" charset="0"/>
                <a:ea typeface="Museo Slab 700" charset="0"/>
                <a:cs typeface="Museo Slab 700" charset="0"/>
              </a:rPr>
              <a:t>PICTURE  TO PATCH</a:t>
            </a:r>
            <a:r>
              <a:rPr lang="en-US" dirty="0">
                <a:latin typeface="Museo Slab 700" charset="0"/>
                <a:ea typeface="Museo Slab 700" charset="0"/>
                <a:cs typeface="Museo Slab 700" charset="0"/>
              </a:rPr>
              <a:t> </a:t>
            </a:r>
            <a:r>
              <a:rPr lang="en-US">
                <a:latin typeface="Museo Slab 700" charset="0"/>
                <a:ea typeface="Museo Slab 700" charset="0"/>
                <a:cs typeface="Museo Slab 700" charset="0"/>
              </a:rPr>
              <a:t>TRANSLATION</a:t>
            </a:r>
            <a:br>
              <a:rPr lang="en-US" dirty="0">
                <a:latin typeface="Museo Slab 700" charset="0"/>
                <a:ea typeface="Museo Slab 700" charset="0"/>
                <a:cs typeface="Museo Slab 700" charset="0"/>
              </a:rPr>
            </a:br>
            <a:endParaRPr lang="en-US" dirty="0">
              <a:latin typeface="Museo Slab 700" charset="0"/>
              <a:ea typeface="Museo Slab 700" charset="0"/>
              <a:cs typeface="Museo Slab 7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160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My Documents\Patch Design\Patch ideas\C-Photo to arch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-22225"/>
            <a:ext cx="10515600" cy="7004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0"/>
            <a:ext cx="838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>
                <a:solidFill>
                  <a:srgbClr val="7030A0"/>
                </a:solidFill>
                <a:latin typeface="Segoe Script" pitchFamily="34" charset="0"/>
              </a:rPr>
              <a:t>What </a:t>
            </a:r>
            <a:r>
              <a:rPr lang="en-US" sz="9000" b="1" dirty="0">
                <a:solidFill>
                  <a:srgbClr val="FFC000"/>
                </a:solidFill>
                <a:latin typeface="Segoe Script" pitchFamily="34" charset="0"/>
              </a:rPr>
              <a:t>color</a:t>
            </a:r>
            <a:r>
              <a:rPr lang="en-US" sz="9000" b="1" dirty="0">
                <a:solidFill>
                  <a:schemeClr val="accent6"/>
                </a:solidFill>
                <a:latin typeface="Segoe Script" pitchFamily="34" charset="0"/>
              </a:rPr>
              <a:t> </a:t>
            </a:r>
            <a:r>
              <a:rPr lang="en-US" sz="9000" b="1" dirty="0">
                <a:solidFill>
                  <a:srgbClr val="00B050"/>
                </a:solidFill>
                <a:latin typeface="Segoe Script" pitchFamily="34" charset="0"/>
              </a:rPr>
              <a:t>is</a:t>
            </a:r>
            <a:r>
              <a:rPr lang="en-US" sz="9000" b="1" dirty="0">
                <a:solidFill>
                  <a:schemeClr val="accent6"/>
                </a:solidFill>
                <a:latin typeface="Segoe Script" pitchFamily="34" charset="0"/>
              </a:rPr>
              <a:t> </a:t>
            </a:r>
            <a:r>
              <a:rPr lang="en-US" sz="9000" b="1" dirty="0">
                <a:solidFill>
                  <a:srgbClr val="FF0000"/>
                </a:solidFill>
                <a:latin typeface="Segoe Script" pitchFamily="34" charset="0"/>
              </a:rPr>
              <a:t>Water?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1066800"/>
            <a:ext cx="6400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dirty="0">
                <a:solidFill>
                  <a:srgbClr val="002060"/>
                </a:solidFill>
                <a:latin typeface="Museo Slab 700" charset="0"/>
                <a:ea typeface="Museo Slab 700" charset="0"/>
                <a:cs typeface="Museo Slab 700" charset="0"/>
              </a:rPr>
              <a:t>What color is a blue sky?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C:\My Documents\Patch Design\Musa Isle flier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772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 descr="C:\My Documents\Patch Design\Musa Isle fli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10200" y="-2057400"/>
            <a:ext cx="9372600" cy="827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My Documents\Patch Design\#265 line drawing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8925" y="533400"/>
            <a:ext cx="47625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 descr="C:\My Documents\Patch Design\#265 Color pat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50900"/>
            <a:ext cx="8610600" cy="511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Pictures\Roll\ExLarge\04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33400" y="-96838"/>
            <a:ext cx="10668000" cy="6950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My Documents\Patch Design\Patch ideas\D-Drawing &amp; pat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400" y="-225425"/>
            <a:ext cx="10820400" cy="7207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My Documents\Patch Design\Patch ideas\E-Long's Pe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90600" y="-20638"/>
            <a:ext cx="10591800" cy="7051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My Documents\Patch Design\Patch ideas\F-Long's pat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0"/>
            <a:ext cx="9753600" cy="6324600"/>
          </a:xfrm>
          <a:prstGeom prst="rect">
            <a:avLst/>
          </a:prstGeom>
          <a:noFill/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le_of_s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03885" y="0"/>
            <a:ext cx="1032129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My Documents\Patch Design\Patch ideas\G-Tree effec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33600" y="-681038"/>
            <a:ext cx="13487400" cy="8982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My Documents\Patch Design\Patch ideas\H-Water effec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57400" y="-376238"/>
            <a:ext cx="13030200" cy="8677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My Documents\Patch Design\Patch ideas\Fa-Puzzle parti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71600" y="-530225"/>
            <a:ext cx="11582400" cy="7715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My Documents\Patch Design\Patch ideas\Fb-Puzzle 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52600" y="-173038"/>
            <a:ext cx="11734800" cy="7813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My Documents\Patch Design\Patch ideas\S1-Occonneeche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7138" y="-1676400"/>
            <a:ext cx="6789737" cy="1036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My Documents\Patch Design\Patch ideas\S2-Mikano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-2209800"/>
            <a:ext cx="7788275" cy="1188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My Documents\Patch Design\Patch ideas\S-Seasonal fl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38200" y="-20638"/>
            <a:ext cx="10591800" cy="7053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My Documents\Patch Design\Patch ideas\S-FlaJSP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3038" y="-1981200"/>
            <a:ext cx="6802437" cy="1043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My Documents\Patch Design\Patch ideas\S-Busy 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66800" y="-73025"/>
            <a:ext cx="10896600" cy="7256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My Documents\Patch Design\Patch ideas\S-NOAC 2p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71600" y="-581025"/>
            <a:ext cx="11963400" cy="7967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en-Gard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6200" y="0"/>
            <a:ext cx="1380594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My Documents\Patch Design\Patch ideas\S-NOAC bea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400" y="-225425"/>
            <a:ext cx="11353800" cy="7561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E:\Pictures\Roll\ExLarge\08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66800" y="-266700"/>
            <a:ext cx="12039600" cy="7889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:\Pictures\Roll\ExLarge\08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-609600"/>
            <a:ext cx="5543550" cy="845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E:\Pictures\Roll\ExLarge\08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09600" y="-115888"/>
            <a:ext cx="10896600" cy="7138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E:\Pictures\Roll\ExLarge\07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5800" y="-15875"/>
            <a:ext cx="10591800" cy="6940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E:\Pictures\Roll\ExLarge\07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7150" y="-533400"/>
            <a:ext cx="6140450" cy="937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 Training Resources and More Information Visit: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http://training.oa-bsa.org/noac2015</a:t>
            </a:r>
          </a:p>
        </p:txBody>
      </p:sp>
    </p:spTree>
    <p:extLst>
      <p:ext uri="{BB962C8B-B14F-4D97-AF65-F5344CB8AC3E}">
        <p14:creationId xmlns:p14="http://schemas.microsoft.com/office/powerpoint/2010/main" val="4278126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457200" y="533400"/>
            <a:ext cx="8305800" cy="8239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>
                <a:latin typeface="Museo Sans 300" charset="0"/>
                <a:ea typeface="Museo Sans 300" charset="0"/>
                <a:cs typeface="Museo Sans 300" charset="0"/>
              </a:rPr>
              <a:t>BASIC RULES</a:t>
            </a: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457200" y="1447800"/>
            <a:ext cx="8229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endParaRPr lang="en-US" dirty="0">
              <a:solidFill>
                <a:srgbClr val="C00000"/>
              </a:solidFill>
              <a:latin typeface="Museo Sans 300" charset="0"/>
              <a:ea typeface="Museo Sans 300" charset="0"/>
              <a:cs typeface="Museo Sans 300" charset="0"/>
            </a:endParaRPr>
          </a:p>
          <a:p>
            <a:pPr marL="457200" indent="-457200">
              <a:buFontTx/>
              <a:buChar char="•"/>
            </a:pPr>
            <a:r>
              <a:rPr lang="en-US" dirty="0">
                <a:solidFill>
                  <a:srgbClr val="C00000"/>
                </a:solidFill>
                <a:latin typeface="Museo Sans 300" charset="0"/>
                <a:ea typeface="Museo Sans 300" charset="0"/>
                <a:cs typeface="Museo Sans 300" charset="0"/>
              </a:rPr>
              <a:t>Make the drawing the </a:t>
            </a:r>
            <a:r>
              <a:rPr lang="en-US" b="1" dirty="0">
                <a:solidFill>
                  <a:srgbClr val="C00000"/>
                </a:solidFill>
                <a:latin typeface="Museo Sans 300" charset="0"/>
                <a:ea typeface="Museo Sans 300" charset="0"/>
                <a:cs typeface="Museo Sans 300" charset="0"/>
              </a:rPr>
              <a:t>same size </a:t>
            </a:r>
            <a:r>
              <a:rPr lang="en-US" dirty="0">
                <a:solidFill>
                  <a:srgbClr val="C00000"/>
                </a:solidFill>
                <a:latin typeface="Museo Sans 300" charset="0"/>
                <a:ea typeface="Museo Sans 300" charset="0"/>
                <a:cs typeface="Museo Sans 300" charset="0"/>
              </a:rPr>
              <a:t>as the finished patch. </a:t>
            </a:r>
          </a:p>
          <a:p>
            <a:pPr marL="457200" indent="-457200">
              <a:buFontTx/>
              <a:buChar char="•"/>
            </a:pPr>
            <a:endParaRPr lang="en-US" dirty="0">
              <a:solidFill>
                <a:srgbClr val="0070C0"/>
              </a:solidFill>
              <a:latin typeface="Museo Sans 300" charset="0"/>
              <a:ea typeface="Museo Sans 300" charset="0"/>
              <a:cs typeface="Museo Sans 300" charset="0"/>
            </a:endParaRPr>
          </a:p>
          <a:p>
            <a:pPr marL="457200" indent="-457200">
              <a:buFontTx/>
              <a:buChar char="•"/>
            </a:pPr>
            <a:r>
              <a:rPr lang="en-US" dirty="0">
                <a:solidFill>
                  <a:srgbClr val="002060"/>
                </a:solidFill>
                <a:latin typeface="Museo Sans 300" charset="0"/>
                <a:ea typeface="Museo Sans 300" charset="0"/>
                <a:cs typeface="Museo Sans 300" charset="0"/>
              </a:rPr>
              <a:t>Insert parallel line 1/8 inch inside outline before doing anything else. (Allows for border.)</a:t>
            </a:r>
          </a:p>
          <a:p>
            <a:pPr marL="457200" indent="-457200"/>
            <a:endParaRPr lang="en-US" dirty="0">
              <a:latin typeface="Museo Sans 300" charset="0"/>
              <a:ea typeface="Museo Sans 300" charset="0"/>
              <a:cs typeface="Museo Sans 300" charset="0"/>
            </a:endParaRPr>
          </a:p>
          <a:p>
            <a:pPr marL="457200" indent="-457200">
              <a:buFontTx/>
              <a:buChar char="•"/>
            </a:pPr>
            <a:r>
              <a:rPr lang="en-US" dirty="0">
                <a:solidFill>
                  <a:srgbClr val="166016"/>
                </a:solidFill>
                <a:latin typeface="Museo Sans 300" charset="0"/>
                <a:ea typeface="Museo Sans 300" charset="0"/>
                <a:cs typeface="Museo Sans 300" charset="0"/>
              </a:rPr>
              <a:t>Don’t make lettering too small. Try Helvetica Bold Outline, (no smaller than 16 point)</a:t>
            </a:r>
          </a:p>
          <a:p>
            <a:pPr marL="457200" indent="-457200"/>
            <a:endParaRPr lang="en-US" dirty="0">
              <a:latin typeface="Museo Sans 300" charset="0"/>
              <a:ea typeface="Museo Sans 300" charset="0"/>
              <a:cs typeface="Museo Sans 300" charset="0"/>
            </a:endParaRPr>
          </a:p>
          <a:p>
            <a:pPr marL="457200" indent="-457200">
              <a:buFontTx/>
              <a:buChar char="•"/>
            </a:pPr>
            <a:r>
              <a:rPr lang="en-US" dirty="0">
                <a:solidFill>
                  <a:srgbClr val="A40458"/>
                </a:solidFill>
                <a:latin typeface="Museo Sans 300" charset="0"/>
                <a:ea typeface="Museo Sans 300" charset="0"/>
                <a:cs typeface="Museo Sans 300" charset="0"/>
              </a:rPr>
              <a:t>If it’s too small to draw with a colored pencil or a nylon tip marker, it can’t be stitched with a needle and thread.</a:t>
            </a:r>
          </a:p>
          <a:p>
            <a:pPr marL="457200" indent="-457200">
              <a:buFontTx/>
              <a:buChar char="•"/>
            </a:pPr>
            <a:endParaRPr lang="en-US" dirty="0">
              <a:latin typeface="Museo Sans 300" charset="0"/>
              <a:ea typeface="Museo Sans 300" charset="0"/>
              <a:cs typeface="Museo Sans 300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90600" y="914400"/>
            <a:ext cx="6858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800">
                <a:solidFill>
                  <a:srgbClr val="0070C0"/>
                </a:solidFill>
                <a:latin typeface="Segoe Script" pitchFamily="34" charset="0"/>
              </a:rPr>
              <a:t>Cartooning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0" y="3124200"/>
            <a:ext cx="3429000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29200" y="3124200"/>
            <a:ext cx="3276600" cy="26670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371600" y="3581400"/>
            <a:ext cx="2133600" cy="1828800"/>
          </a:xfrm>
          <a:prstGeom prst="ellips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562600" y="3581400"/>
            <a:ext cx="2133600" cy="1828800"/>
          </a:xfrm>
          <a:prstGeom prst="ellipse">
            <a:avLst/>
          </a:prstGeom>
          <a:solidFill>
            <a:srgbClr val="FFFF66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My Documents\Patch Design\Patch ideas\A-Panton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-457200"/>
            <a:ext cx="5257800" cy="8070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lor_book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57200"/>
            <a:ext cx="2937339" cy="4305300"/>
          </a:xfrm>
          <a:prstGeom prst="rect">
            <a:avLst/>
          </a:prstGeom>
        </p:spPr>
      </p:pic>
      <p:pic>
        <p:nvPicPr>
          <p:cNvPr id="3" name="Picture 2" descr="color_book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401" y="838200"/>
            <a:ext cx="3175000" cy="4572000"/>
          </a:xfrm>
          <a:prstGeom prst="rect">
            <a:avLst/>
          </a:prstGeom>
        </p:spPr>
      </p:pic>
      <p:pic>
        <p:nvPicPr>
          <p:cNvPr id="4" name="Picture 3" descr="color_book_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9800" y="1295400"/>
            <a:ext cx="2945798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990600"/>
            <a:ext cx="8458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7200" b="1" dirty="0">
                <a:latin typeface="Museo Sans 300" charset="0"/>
                <a:ea typeface="Museo Sans 300" charset="0"/>
                <a:cs typeface="Museo Sans 300" charset="0"/>
              </a:rPr>
              <a:t>THREAD  COLOR</a:t>
            </a:r>
          </a:p>
          <a:p>
            <a:pPr algn="ctr" eaLnBrk="0" hangingPunct="0"/>
            <a:r>
              <a:rPr lang="en-US" sz="7200" b="1" dirty="0">
                <a:latin typeface="Museo Sans 300" charset="0"/>
                <a:ea typeface="Museo Sans 300" charset="0"/>
                <a:cs typeface="Museo Sans 300" charset="0"/>
              </a:rPr>
              <a:t>RESOURCES</a:t>
            </a:r>
            <a:endParaRPr lang="en-US" sz="7200" dirty="0">
              <a:latin typeface="Museo Sans 300" charset="0"/>
              <a:ea typeface="Museo Sans 300" charset="0"/>
              <a:cs typeface="Museo Sans 300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09600" y="3886200"/>
            <a:ext cx="8001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6000" dirty="0">
                <a:latin typeface="Museo Sans 300" charset="0"/>
                <a:ea typeface="Museo Sans 300" charset="0"/>
                <a:cs typeface="Museo Sans 300" charset="0"/>
              </a:rPr>
              <a:t>www.gopatch.com</a:t>
            </a:r>
          </a:p>
        </p:txBody>
      </p:sp>
    </p:spTree>
    <p:extLst>
      <p:ext uri="{BB962C8B-B14F-4D97-AF65-F5344CB8AC3E}">
        <p14:creationId xmlns:p14="http://schemas.microsoft.com/office/powerpoint/2010/main" val="586235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My Documents\Patch Design\Patch ideas\B-Photo to frog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57200" y="254000"/>
            <a:ext cx="10287000" cy="6704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OAC_Powerpoint_R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NOAC_Powerpoint_Blue</Template>
  <TotalTime>188</TotalTime>
  <Words>118</Words>
  <Application>Microsoft Macintosh PowerPoint</Application>
  <PresentationFormat>On-screen Show (4:3)</PresentationFormat>
  <Paragraphs>20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Museo Sans 300</vt:lpstr>
      <vt:lpstr>Museo Slab 300</vt:lpstr>
      <vt:lpstr>Museo Slab 700</vt:lpstr>
      <vt:lpstr>Segoe Script</vt:lpstr>
      <vt:lpstr>Times New Roman</vt:lpstr>
      <vt:lpstr>NOAC_Powerpoint_Red</vt:lpstr>
      <vt:lpstr>PICTURE  TO PATCH TRANSLATION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Training Resources and More Information Visit: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S. F. Obermeyer Jr.</dc:creator>
  <cp:lastModifiedBy>Vick, Nathan</cp:lastModifiedBy>
  <cp:revision>26</cp:revision>
  <dcterms:created xsi:type="dcterms:W3CDTF">2002-07-23T05:05:41Z</dcterms:created>
  <dcterms:modified xsi:type="dcterms:W3CDTF">2018-07-20T16:39:53Z</dcterms:modified>
</cp:coreProperties>
</file>