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78" r:id="rId2"/>
    <p:sldId id="256" r:id="rId3"/>
    <p:sldId id="267" r:id="rId4"/>
    <p:sldId id="262" r:id="rId5"/>
    <p:sldId id="268" r:id="rId6"/>
    <p:sldId id="279" r:id="rId7"/>
    <p:sldId id="280" r:id="rId8"/>
    <p:sldId id="281" r:id="rId9"/>
    <p:sldId id="263" r:id="rId10"/>
    <p:sldId id="259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 snapToGrid="0" snapToObjects="1"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2D9ED-764F-DB47-B867-F9C8972C71E1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EAC1-2B61-CA46-88BD-EF107BF8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2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blog.teambuildevents.co.uk</a:t>
            </a:r>
            <a:r>
              <a:rPr lang="en-US" dirty="0" smtClean="0"/>
              <a:t>/2012/11/26/team-motivation-art-for-your-office/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EAC1-2B61-CA46-88BD-EF107BF837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7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Wood Badge </a:t>
            </a:r>
            <a:r>
              <a:rPr lang="en-US" smtClean="0"/>
              <a:t>2015 Syllabus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EAC1-2B61-CA46-88BD-EF107BF837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7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www.linkedin.com</a:t>
            </a:r>
            <a:r>
              <a:rPr lang="en-US" dirty="0" smtClean="0"/>
              <a:t>/pulse/20140715135947-38109935-empowering-teams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EAC1-2B61-CA46-88BD-EF107BF837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3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7130"/>
            <a:ext cx="7772400" cy="773957"/>
          </a:xfrm>
        </p:spPr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87801"/>
            <a:ext cx="7772400" cy="660767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CF47CD-580D-8B42-87AF-D9CCEC7E88FB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EDD128-FCDD-3440-93B7-40E8603E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axart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axar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axart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lumaxart.com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-poster-1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7" y="0"/>
            <a:ext cx="8128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3232"/>
          </a:xfrm>
        </p:spPr>
        <p:txBody>
          <a:bodyPr>
            <a:normAutofit/>
          </a:bodyPr>
          <a:lstStyle/>
          <a:p>
            <a:r>
              <a:rPr lang="en-US" dirty="0" smtClean="0"/>
              <a:t>Empowering</a:t>
            </a:r>
            <a:endParaRPr lang="en-US" dirty="0"/>
          </a:p>
        </p:txBody>
      </p:sp>
      <p:pic>
        <p:nvPicPr>
          <p:cNvPr id="3" name="Picture 2" descr="103f9a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232"/>
            <a:ext cx="9144000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9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Training Resources and More Information Visit: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http://training.oa-bsa.org/noac2015</a:t>
            </a:r>
          </a:p>
        </p:txBody>
      </p:sp>
    </p:spTree>
    <p:extLst>
      <p:ext uri="{BB962C8B-B14F-4D97-AF65-F5344CB8AC3E}">
        <p14:creationId xmlns:p14="http://schemas.microsoft.com/office/powerpoint/2010/main" val="427812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Motivating the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15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95" y="1602381"/>
            <a:ext cx="73152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Develop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56028"/>
            <a:ext cx="8961120" cy="5175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720" y="387677"/>
            <a:ext cx="7158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Bruce </a:t>
            </a:r>
            <a:r>
              <a:rPr lang="en-US" sz="2800" b="1" dirty="0" err="1" smtClean="0"/>
              <a:t>Tuckman’s</a:t>
            </a:r>
            <a:r>
              <a:rPr lang="en-US" sz="2800" b="1" dirty="0" smtClean="0"/>
              <a:t> Model of Team Development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431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2911475" cy="639762"/>
          </a:xfrm>
        </p:spPr>
        <p:txBody>
          <a:bodyPr/>
          <a:lstStyle/>
          <a:p>
            <a:pPr algn="ctr"/>
            <a:r>
              <a:rPr lang="en-US" dirty="0" smtClean="0"/>
              <a:t>Behaviors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6054725" y="1554163"/>
            <a:ext cx="3089275" cy="639762"/>
          </a:xfrm>
        </p:spPr>
        <p:txBody>
          <a:bodyPr/>
          <a:lstStyle/>
          <a:p>
            <a:pPr algn="ctr"/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6054725" y="2174875"/>
            <a:ext cx="3089275" cy="39512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Establish base level expectations</a:t>
            </a:r>
          </a:p>
          <a:p>
            <a:r>
              <a:rPr lang="en-US" sz="2400" dirty="0" smtClean="0"/>
              <a:t>Identify similarities</a:t>
            </a:r>
          </a:p>
          <a:p>
            <a:r>
              <a:rPr lang="en-US" sz="2400" dirty="0" smtClean="0"/>
              <a:t>Agreeing on common goals</a:t>
            </a:r>
            <a:endParaRPr lang="en-US" sz="2400" dirty="0"/>
          </a:p>
        </p:txBody>
      </p:sp>
      <p:pic>
        <p:nvPicPr>
          <p:cNvPr id="10" name="Picture 9" descr="Screen Shot 2015-05-31 at 3.48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84" y="2174875"/>
            <a:ext cx="2889906" cy="2581873"/>
          </a:xfrm>
          <a:prstGeom prst="rect">
            <a:avLst/>
          </a:prstGeom>
        </p:spPr>
      </p:pic>
      <p:sp>
        <p:nvSpPr>
          <p:cNvPr id="12" name="Content Placeholder 6"/>
          <p:cNvSpPr txBox="1">
            <a:spLocks/>
          </p:cNvSpPr>
          <p:nvPr/>
        </p:nvSpPr>
        <p:spPr>
          <a:xfrm>
            <a:off x="457200" y="2174875"/>
            <a:ext cx="291206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Making contact and bonding</a:t>
            </a:r>
          </a:p>
          <a:p>
            <a:r>
              <a:rPr lang="en-US" dirty="0" smtClean="0"/>
              <a:t>Developing a trust</a:t>
            </a:r>
          </a:p>
          <a:p>
            <a:r>
              <a:rPr lang="en-US" dirty="0" smtClean="0"/>
              <a:t>Members dependent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54360" y="4782664"/>
            <a:ext cx="1531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hlinkClick r:id="rId3"/>
              </a:rPr>
              <a:t>www.lumaxart.com/</a:t>
            </a:r>
            <a:endParaRPr lang="en-US" sz="1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1417883"/>
            <a:ext cx="2911475" cy="639762"/>
          </a:xfrm>
        </p:spPr>
        <p:txBody>
          <a:bodyPr/>
          <a:lstStyle/>
          <a:p>
            <a:pPr algn="ctr"/>
            <a:r>
              <a:rPr lang="en-US" dirty="0" smtClean="0"/>
              <a:t>Behaviors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6054725" y="1436933"/>
            <a:ext cx="3089275" cy="639762"/>
          </a:xfrm>
        </p:spPr>
        <p:txBody>
          <a:bodyPr/>
          <a:lstStyle/>
          <a:p>
            <a:pPr algn="ctr"/>
            <a:r>
              <a:rPr lang="en-US" dirty="0" smtClean="0"/>
              <a:t>Tasks</a:t>
            </a:r>
            <a:endParaRPr lang="en-US" dirty="0"/>
          </a:p>
        </p:txBody>
      </p:sp>
      <p:pic>
        <p:nvPicPr>
          <p:cNvPr id="11" name="Picture 10" descr="Screen Shot 2015-05-31 at 3.5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97" y="1865946"/>
            <a:ext cx="2838133" cy="2789200"/>
          </a:xfrm>
          <a:prstGeom prst="rect">
            <a:avLst/>
          </a:prstGeom>
        </p:spPr>
      </p:pic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2057645"/>
            <a:ext cx="2912068" cy="3951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Expressing differences in ideas, feelings, and opinions</a:t>
            </a:r>
          </a:p>
          <a:p>
            <a:r>
              <a:rPr lang="en-US" sz="2600" dirty="0" smtClean="0"/>
              <a:t>Each competing for consideration</a:t>
            </a:r>
          </a:p>
          <a:p>
            <a:r>
              <a:rPr lang="en-US" sz="2600" dirty="0" smtClean="0"/>
              <a:t>Reacting to leadership</a:t>
            </a:r>
          </a:p>
          <a:p>
            <a:r>
              <a:rPr lang="en-US" sz="2600" dirty="0" smtClean="0"/>
              <a:t>Team members expressing independence</a:t>
            </a:r>
            <a:endParaRPr lang="en-US" sz="2600" dirty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5787690" y="2057645"/>
            <a:ext cx="30892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Identifying power and control issues</a:t>
            </a:r>
          </a:p>
          <a:p>
            <a:r>
              <a:rPr lang="en-US" sz="2400" dirty="0" smtClean="0"/>
              <a:t>Sharing opinions and views</a:t>
            </a:r>
          </a:p>
          <a:p>
            <a:r>
              <a:rPr lang="en-US" sz="2400" dirty="0" smtClean="0"/>
              <a:t>Identifying resources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4360" y="4782664"/>
            <a:ext cx="1531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hlinkClick r:id="rId3"/>
              </a:rPr>
              <a:t>www.lumaxart.com/</a:t>
            </a:r>
            <a:endParaRPr lang="en-US" sz="1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orming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2911475" cy="639762"/>
          </a:xfrm>
        </p:spPr>
        <p:txBody>
          <a:bodyPr/>
          <a:lstStyle/>
          <a:p>
            <a:pPr algn="ctr"/>
            <a:r>
              <a:rPr lang="en-US" dirty="0" smtClean="0"/>
              <a:t>Behaviors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6054725" y="1554163"/>
            <a:ext cx="3089275" cy="639762"/>
          </a:xfrm>
        </p:spPr>
        <p:txBody>
          <a:bodyPr/>
          <a:lstStyle/>
          <a:p>
            <a:pPr algn="ctr"/>
            <a:r>
              <a:rPr lang="en-US" dirty="0" smtClean="0"/>
              <a:t>Tasks</a:t>
            </a:r>
            <a:endParaRPr lang="en-US" dirty="0"/>
          </a:p>
        </p:txBody>
      </p:sp>
      <p:pic>
        <p:nvPicPr>
          <p:cNvPr id="2" name="Picture 1" descr="Screen Shot 2015-05-31 at 3.5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16" y="2060316"/>
            <a:ext cx="3059966" cy="2904796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457200" y="2174875"/>
            <a:ext cx="291206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Single goal established</a:t>
            </a:r>
          </a:p>
          <a:p>
            <a:r>
              <a:rPr lang="en-US" dirty="0" smtClean="0"/>
              <a:t>Decisions made through negotiation and consensus building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03090" y="4965112"/>
            <a:ext cx="1531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hlinkClick r:id="rId3"/>
              </a:rPr>
              <a:t>www.lumaxart.com/</a:t>
            </a:r>
            <a:endParaRPr lang="en-US" sz="1200" b="1" dirty="0"/>
          </a:p>
          <a:p>
            <a:endParaRPr lang="en-US" dirty="0"/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5787690" y="2174875"/>
            <a:ext cx="30892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Agreement about roles and processes for problem solving</a:t>
            </a:r>
          </a:p>
          <a:p>
            <a:r>
              <a:rPr lang="en-US" sz="2400" dirty="0" smtClean="0"/>
              <a:t>Members take responsibility to work for success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98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2911475" cy="639762"/>
          </a:xfrm>
        </p:spPr>
        <p:txBody>
          <a:bodyPr/>
          <a:lstStyle/>
          <a:p>
            <a:pPr algn="ctr"/>
            <a:r>
              <a:rPr lang="en-US" dirty="0" smtClean="0"/>
              <a:t>Behaviors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730017" y="1545397"/>
            <a:ext cx="3089275" cy="639762"/>
          </a:xfrm>
        </p:spPr>
        <p:txBody>
          <a:bodyPr/>
          <a:lstStyle/>
          <a:p>
            <a:pPr algn="ctr"/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03090" y="4965112"/>
            <a:ext cx="1531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hlinkClick r:id="rId2"/>
              </a:rPr>
              <a:t>www.lumaxart.com/</a:t>
            </a:r>
            <a:endParaRPr lang="en-US" sz="1200" b="1" dirty="0"/>
          </a:p>
          <a:p>
            <a:endParaRPr lang="en-US" dirty="0"/>
          </a:p>
        </p:txBody>
      </p:sp>
      <p:pic>
        <p:nvPicPr>
          <p:cNvPr id="9" name="Picture 8" descr="Screen Shot 2015-05-31 at 3.49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35" y="2060315"/>
            <a:ext cx="2878278" cy="2310269"/>
          </a:xfrm>
          <a:prstGeom prst="rect">
            <a:avLst/>
          </a:prstGeom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457200" y="2174875"/>
            <a:ext cx="291206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Members work collaboratively</a:t>
            </a:r>
          </a:p>
          <a:p>
            <a:r>
              <a:rPr lang="en-US" dirty="0" smtClean="0"/>
              <a:t>Members care about each other</a:t>
            </a:r>
          </a:p>
          <a:p>
            <a:r>
              <a:rPr lang="en-US" dirty="0" smtClean="0"/>
              <a:t>Group establishes unique identity</a:t>
            </a:r>
          </a:p>
          <a:p>
            <a:r>
              <a:rPr lang="en-US" dirty="0" smtClean="0"/>
              <a:t>Members are interdependent</a:t>
            </a:r>
            <a:endParaRPr lang="en-US" dirty="0"/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5787690" y="2174875"/>
            <a:ext cx="30892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Achieve effective and satisfying results</a:t>
            </a:r>
          </a:p>
          <a:p>
            <a:r>
              <a:rPr lang="en-US" sz="2400" dirty="0" smtClean="0"/>
              <a:t>Members find solutions to problems appropriately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54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7" y="365370"/>
            <a:ext cx="5157216" cy="52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C_Powerpoint_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NOAC_Powerpoint_Blue</Template>
  <TotalTime>17325</TotalTime>
  <Words>156</Words>
  <Application>Microsoft Office PowerPoint</Application>
  <PresentationFormat>On-screen Show (4:3)</PresentationFormat>
  <Paragraphs>50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NOAC_Powerpoint_Red</vt:lpstr>
      <vt:lpstr>PowerPoint Presentation</vt:lpstr>
      <vt:lpstr>Motivating the Team</vt:lpstr>
      <vt:lpstr>PowerPoint Presentation</vt:lpstr>
      <vt:lpstr>PowerPoint Presentation</vt:lpstr>
      <vt:lpstr>Forming</vt:lpstr>
      <vt:lpstr>Storming</vt:lpstr>
      <vt:lpstr>Norming</vt:lpstr>
      <vt:lpstr>Performing</vt:lpstr>
      <vt:lpstr>PowerPoint Presentation</vt:lpstr>
      <vt:lpstr>Empowering</vt:lpstr>
      <vt:lpstr>For Training Resources and More Information Visit: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Tullos</dc:creator>
  <cp:lastModifiedBy>Jake Torpey</cp:lastModifiedBy>
  <cp:revision>25</cp:revision>
  <cp:lastPrinted>2015-05-14T19:20:40Z</cp:lastPrinted>
  <dcterms:created xsi:type="dcterms:W3CDTF">2015-05-01T02:24:42Z</dcterms:created>
  <dcterms:modified xsi:type="dcterms:W3CDTF">2015-07-13T15:55:54Z</dcterms:modified>
</cp:coreProperties>
</file>