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18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37160" y="152400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19200" y="3733800"/>
            <a:ext cx="5562600" cy="838200"/>
          </a:xfrm>
        </p:spPr>
        <p:txBody>
          <a:bodyPr anchor="t">
            <a:normAutofit/>
          </a:bodyPr>
          <a:lstStyle>
            <a:lvl1pPr marL="0" indent="0" algn="r">
              <a:buNone/>
              <a:defRPr sz="2200" i="1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Insert Cell Name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052960"/>
            <a:ext cx="6324600" cy="1828800"/>
          </a:xfrm>
        </p:spPr>
        <p:txBody>
          <a:bodyPr anchor="b"/>
          <a:lstStyle>
            <a:lvl1pPr algn="r">
              <a:defRPr sz="4200" spc="150" baseline="0"/>
            </a:lvl1pPr>
          </a:lstStyle>
          <a:p>
            <a:r>
              <a:rPr lang="en-US" dirty="0" smtClean="0"/>
              <a:t>Click to Insert Session Name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228600" y="6324600"/>
            <a:ext cx="647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2015 NATIONAL</a:t>
            </a:r>
            <a:r>
              <a:rPr lang="en-US" sz="1400" baseline="0" dirty="0" smtClean="0">
                <a:solidFill>
                  <a:schemeClr val="bg1"/>
                </a:solidFill>
              </a:rPr>
              <a:t> ORDER OF THE ARROW CONFERENCE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14" name="Picture 13" descr="NOAC2015_StandardLogo_White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980" y="3048000"/>
            <a:ext cx="1844040" cy="10343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04" y="6110188"/>
            <a:ext cx="1112520" cy="581224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1447800" y="6262300"/>
            <a:ext cx="6477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2015 NATIONAL</a:t>
            </a:r>
            <a:r>
              <a:rPr lang="en-US" sz="1200" baseline="0" dirty="0" smtClean="0">
                <a:solidFill>
                  <a:schemeClr val="tx1"/>
                </a:solidFill>
              </a:rPr>
              <a:t> ORDER OF THE ARROW CONFERENCE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8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Programs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Advisers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88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Welcome, we are glad that you could join us for todays session on Understanding the Roles of the Chapter Officers and Advisers. </a:t>
            </a:r>
          </a:p>
          <a:p>
            <a:endParaRPr lang="en-US" dirty="0"/>
          </a:p>
          <a:p>
            <a:r>
              <a:rPr lang="en-US" dirty="0" smtClean="0"/>
              <a:t>To gain the most from this session today, we encourage you to actively participate and take notes.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71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Break-out activity – small groups (3-4) people. </a:t>
            </a:r>
          </a:p>
          <a:p>
            <a:endParaRPr lang="en-US" dirty="0"/>
          </a:p>
          <a:p>
            <a:r>
              <a:rPr lang="en-US" dirty="0" smtClean="0"/>
              <a:t>Take 10-12 minutes to design a chapter event: the event and idea is up to you, but be detailed in your idea and plan.</a:t>
            </a:r>
          </a:p>
          <a:p>
            <a:endParaRPr lang="en-US" dirty="0"/>
          </a:p>
          <a:p>
            <a:r>
              <a:rPr lang="en-US" dirty="0" smtClean="0"/>
              <a:t>Report back.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278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As you may have noticed all of these events were typically easy to plan. </a:t>
            </a:r>
          </a:p>
          <a:p>
            <a:pPr lvl="1"/>
            <a:r>
              <a:rPr lang="en-US" dirty="0" smtClean="0"/>
              <a:t>They focus on fun and fellowship</a:t>
            </a:r>
          </a:p>
          <a:p>
            <a:endParaRPr lang="en-US" dirty="0"/>
          </a:p>
          <a:p>
            <a:r>
              <a:rPr lang="en-US" dirty="0" smtClean="0"/>
              <a:t>A lot of the work of a chapter is done by youth and should be!</a:t>
            </a:r>
          </a:p>
          <a:p>
            <a:endParaRPr lang="en-US" dirty="0"/>
          </a:p>
          <a:p>
            <a:r>
              <a:rPr lang="en-US" dirty="0" smtClean="0"/>
              <a:t>Planning these events could be a youths first experience being in charge and leading other people.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Debrief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464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Today we have discussed the roles of a chapter chief and adviser, the impact of the chapter adviser, how the chapter fits into the lodge, and finally discussed the program of the chapter. </a:t>
            </a:r>
          </a:p>
          <a:p>
            <a:endParaRPr lang="en-US" dirty="0"/>
          </a:p>
          <a:p>
            <a:r>
              <a:rPr lang="en-US" dirty="0" smtClean="0"/>
              <a:t>Being a chapter adviser should be a rewarding experience!</a:t>
            </a:r>
          </a:p>
          <a:p>
            <a:endParaRPr lang="en-US" dirty="0"/>
          </a:p>
          <a:p>
            <a:r>
              <a:rPr lang="en-US" dirty="0" smtClean="0"/>
              <a:t>Here are a few success stories we would like to share with you today.</a:t>
            </a:r>
          </a:p>
          <a:p>
            <a:endParaRPr lang="en-US" dirty="0"/>
          </a:p>
          <a:p>
            <a:r>
              <a:rPr lang="en-US" dirty="0" smtClean="0"/>
              <a:t>Thank you for attending today, and we wish you the best of luck as </a:t>
            </a:r>
            <a:r>
              <a:rPr lang="en-US" smtClean="0"/>
              <a:t>chapter advisers!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&amp; Cell Wrap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971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Training Resources and More Information Visit: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http://training.oa-bsa.org/noac2015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1263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OAC Training Template">
  <a:themeElements>
    <a:clrScheme name="Custom 1">
      <a:dk1>
        <a:sysClr val="windowText" lastClr="000000"/>
      </a:dk1>
      <a:lt1>
        <a:sysClr val="window" lastClr="FFFFFF"/>
      </a:lt1>
      <a:dk2>
        <a:srgbClr val="34495D"/>
      </a:dk2>
      <a:lt2>
        <a:srgbClr val="F1F1F1"/>
      </a:lt2>
      <a:accent1>
        <a:srgbClr val="28282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NOAC Training Template.potx</Template>
  <TotalTime>1056</TotalTime>
  <Words>241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NOAC Training Template</vt:lpstr>
      <vt:lpstr>Chapter Advisers</vt:lpstr>
      <vt:lpstr>Introduction</vt:lpstr>
      <vt:lpstr>Chapter Events</vt:lpstr>
      <vt:lpstr>Debrief</vt:lpstr>
      <vt:lpstr>Conclusion &amp; Cell Wrap up</vt:lpstr>
      <vt:lpstr>For Training Resources and More Information Visit: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Jake Torpey</dc:creator>
  <cp:lastModifiedBy>Jake Torpey</cp:lastModifiedBy>
  <cp:revision>32</cp:revision>
  <dcterms:created xsi:type="dcterms:W3CDTF">2015-03-14T12:26:04Z</dcterms:created>
  <dcterms:modified xsi:type="dcterms:W3CDTF">2015-07-13T15:44:26Z</dcterms:modified>
</cp:coreProperties>
</file>