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7" r:id="rId6"/>
    <p:sldId id="268" r:id="rId7"/>
    <p:sldId id="269" r:id="rId8"/>
    <p:sldId id="270" r:id="rId9"/>
    <p:sldId id="262" r:id="rId10"/>
    <p:sldId id="271" r:id="rId11"/>
    <p:sldId id="263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E5EFE-80D4-4345-ADF2-B8AF25128F01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9362C-1E0B-4727-87B2-D29A1103D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50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71601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spcBef>
                <a:spcPts val="420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0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693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61967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23823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657350" y="2455069"/>
            <a:ext cx="5829300" cy="110251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buSzPct val="25000"/>
            </a:pPr>
            <a:r>
              <a:rPr lang="en-US" sz="4000" b="1" dirty="0" err="1"/>
              <a:t>eNewsletters</a:t>
            </a:r>
            <a:endParaRPr lang="en-US" sz="4000" b="1" dirty="0"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807700" y="3771900"/>
            <a:ext cx="5475848" cy="131445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b="1" dirty="0"/>
              <a:t>How-To</a:t>
            </a:r>
          </a:p>
        </p:txBody>
      </p:sp>
    </p:spTree>
    <p:extLst>
      <p:ext uri="{BB962C8B-B14F-4D97-AF65-F5344CB8AC3E}">
        <p14:creationId xmlns:p14="http://schemas.microsoft.com/office/powerpoint/2010/main" val="35246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Relevant 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endParaRPr lang="en-US" dirty="0"/>
          </a:p>
          <a:p>
            <a:r>
              <a:rPr lang="en-US" u="sng" dirty="0"/>
              <a:t>Interview</a:t>
            </a:r>
            <a:r>
              <a:rPr lang="en-US" dirty="0"/>
              <a:t> – asking a prominent person questions</a:t>
            </a:r>
          </a:p>
          <a:p>
            <a:endParaRPr lang="en-US" u="sng" dirty="0"/>
          </a:p>
          <a:p>
            <a:r>
              <a:rPr lang="en-US" u="sng" dirty="0"/>
              <a:t>Profile</a:t>
            </a:r>
            <a:r>
              <a:rPr lang="en-US" dirty="0"/>
              <a:t> – gives the story of a prominent person</a:t>
            </a:r>
          </a:p>
          <a:p>
            <a:endParaRPr lang="en-US" u="sng" dirty="0"/>
          </a:p>
          <a:p>
            <a:r>
              <a:rPr lang="en-US" u="sng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2151199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Your Own </a:t>
            </a:r>
            <a:r>
              <a:rPr lang="en-US" dirty="0" err="1"/>
              <a:t>eNewsletter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9747E-BC29-4B47-8AF3-5C7514AED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1551903"/>
            <a:ext cx="8189843" cy="375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7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B5A7-4FB5-41D7-9996-2075F04AC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joining us today!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AAB5F-973A-413C-91CB-31136F5BA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28669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Connect Digitally?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Social media (Facebook, Twitter, Instagram, and Tumblr are used by the OA nationally)</a:t>
            </a:r>
          </a:p>
          <a:p>
            <a:endParaRPr lang="en-US" dirty="0"/>
          </a:p>
          <a:p>
            <a:r>
              <a:rPr lang="en-US" dirty="0"/>
              <a:t>Texting (Mass texting services like Remind101)</a:t>
            </a:r>
          </a:p>
          <a:p>
            <a:endParaRPr lang="en-US" dirty="0"/>
          </a:p>
          <a:p>
            <a:r>
              <a:rPr lang="en-US" dirty="0"/>
              <a:t>Website</a:t>
            </a:r>
          </a:p>
          <a:p>
            <a:endParaRPr lang="en-US" dirty="0"/>
          </a:p>
          <a:p>
            <a:r>
              <a:rPr lang="en-US" dirty="0"/>
              <a:t>Email Newsletters</a:t>
            </a:r>
          </a:p>
        </p:txBody>
      </p:sp>
    </p:spTree>
    <p:extLst>
      <p:ext uri="{BB962C8B-B14F-4D97-AF65-F5344CB8AC3E}">
        <p14:creationId xmlns:p14="http://schemas.microsoft.com/office/powerpoint/2010/main" val="322950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pPr marL="152400" indent="0" algn="ctr">
              <a:buNone/>
            </a:pPr>
            <a:r>
              <a:rPr lang="en-US" sz="4000" b="1" dirty="0"/>
              <a:t>Digital vs. Printed</a:t>
            </a:r>
          </a:p>
          <a:p>
            <a:pPr marL="152400" indent="0" algn="ctr">
              <a:buNone/>
            </a:pPr>
            <a:r>
              <a:rPr lang="en-US" sz="4000" b="1" dirty="0"/>
              <a:t>Publications</a:t>
            </a:r>
          </a:p>
          <a:p>
            <a:pPr marL="152400" indent="0" algn="ctr">
              <a:buNone/>
            </a:pPr>
            <a:endParaRPr lang="en-US" sz="4000" b="1" dirty="0"/>
          </a:p>
          <a:p>
            <a:pPr marL="152400" indent="0" algn="ctr">
              <a:buNone/>
            </a:pPr>
            <a:r>
              <a:rPr lang="en-US" sz="2800" dirty="0"/>
              <a:t>Which style is best for your group?</a:t>
            </a:r>
          </a:p>
        </p:txBody>
      </p:sp>
    </p:spTree>
    <p:extLst>
      <p:ext uri="{BB962C8B-B14F-4D97-AF65-F5344CB8AC3E}">
        <p14:creationId xmlns:p14="http://schemas.microsoft.com/office/powerpoint/2010/main" val="293719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Publications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pPr marL="152400" indent="0" algn="ctr">
              <a:buNone/>
            </a:pPr>
            <a:r>
              <a:rPr lang="en-US" sz="3200" b="1" dirty="0"/>
              <a:t>Pros</a:t>
            </a:r>
          </a:p>
          <a:p>
            <a:endParaRPr lang="en-US" dirty="0"/>
          </a:p>
          <a:p>
            <a:r>
              <a:rPr lang="en-US" dirty="0"/>
              <a:t>Inexpensive</a:t>
            </a:r>
          </a:p>
          <a:p>
            <a:r>
              <a:rPr lang="en-US" dirty="0"/>
              <a:t>Ease of access (might view on phone)</a:t>
            </a:r>
          </a:p>
          <a:p>
            <a:r>
              <a:rPr lang="en-US" dirty="0"/>
              <a:t>Easy to layout and format</a:t>
            </a:r>
          </a:p>
          <a:p>
            <a:r>
              <a:rPr lang="en-US" dirty="0"/>
              <a:t>Can integrate social media</a:t>
            </a:r>
          </a:p>
          <a:p>
            <a:r>
              <a:rPr lang="en-US" dirty="0"/>
              <a:t>Wide reach (can be sent to parents and Arrowmen)</a:t>
            </a:r>
          </a:p>
        </p:txBody>
      </p:sp>
    </p:spTree>
    <p:extLst>
      <p:ext uri="{BB962C8B-B14F-4D97-AF65-F5344CB8AC3E}">
        <p14:creationId xmlns:p14="http://schemas.microsoft.com/office/powerpoint/2010/main" val="376966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Publications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pPr marL="152400" indent="0" algn="ctr">
              <a:buNone/>
            </a:pPr>
            <a:r>
              <a:rPr lang="en-US" sz="3200" b="1" dirty="0"/>
              <a:t>Cons</a:t>
            </a:r>
          </a:p>
          <a:p>
            <a:endParaRPr lang="en-US" dirty="0"/>
          </a:p>
          <a:p>
            <a:r>
              <a:rPr lang="en-US" dirty="0"/>
              <a:t>Can easily be ignored</a:t>
            </a:r>
          </a:p>
          <a:p>
            <a:endParaRPr lang="en-US" dirty="0"/>
          </a:p>
          <a:p>
            <a:r>
              <a:rPr lang="en-US" dirty="0"/>
              <a:t>Might not be delivered well (i.e. marked as spam)</a:t>
            </a:r>
          </a:p>
        </p:txBody>
      </p:sp>
    </p:spTree>
    <p:extLst>
      <p:ext uri="{BB962C8B-B14F-4D97-AF65-F5344CB8AC3E}">
        <p14:creationId xmlns:p14="http://schemas.microsoft.com/office/powerpoint/2010/main" val="70636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Printed Publications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pPr marL="152400" indent="0" algn="ctr">
              <a:buNone/>
            </a:pPr>
            <a:r>
              <a:rPr lang="en-US" sz="3200" b="1" dirty="0"/>
              <a:t>Pros</a:t>
            </a:r>
          </a:p>
          <a:p>
            <a:endParaRPr lang="en-US" dirty="0"/>
          </a:p>
          <a:p>
            <a:r>
              <a:rPr lang="en-US" dirty="0"/>
              <a:t>Prompts better recall</a:t>
            </a:r>
          </a:p>
          <a:p>
            <a:endParaRPr lang="en-US" dirty="0"/>
          </a:p>
          <a:p>
            <a:r>
              <a:rPr lang="en-US" dirty="0"/>
              <a:t>Does not rely on internet access</a:t>
            </a:r>
          </a:p>
        </p:txBody>
      </p:sp>
    </p:spTree>
    <p:extLst>
      <p:ext uri="{BB962C8B-B14F-4D97-AF65-F5344CB8AC3E}">
        <p14:creationId xmlns:p14="http://schemas.microsoft.com/office/powerpoint/2010/main" val="112943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Printed Publications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pPr marL="152400" indent="0" algn="ctr">
              <a:buNone/>
            </a:pPr>
            <a:r>
              <a:rPr lang="en-US" sz="3200" b="1" dirty="0"/>
              <a:t>Cons</a:t>
            </a:r>
          </a:p>
          <a:p>
            <a:endParaRPr lang="en-US" dirty="0"/>
          </a:p>
          <a:p>
            <a:r>
              <a:rPr lang="en-US" dirty="0"/>
              <a:t>Expensive</a:t>
            </a:r>
          </a:p>
          <a:p>
            <a:endParaRPr lang="en-US" dirty="0"/>
          </a:p>
          <a:p>
            <a:r>
              <a:rPr lang="en-US" dirty="0"/>
              <a:t>Environmentally unfriendly</a:t>
            </a:r>
          </a:p>
        </p:txBody>
      </p:sp>
    </p:spTree>
    <p:extLst>
      <p:ext uri="{BB962C8B-B14F-4D97-AF65-F5344CB8AC3E}">
        <p14:creationId xmlns:p14="http://schemas.microsoft.com/office/powerpoint/2010/main" val="301143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Relevant 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endParaRPr lang="en-US" dirty="0"/>
          </a:p>
          <a:p>
            <a:pPr marL="152400" indent="0" algn="ctr">
              <a:buNone/>
            </a:pPr>
            <a:r>
              <a:rPr lang="en-US" sz="3000" b="1" dirty="0"/>
              <a:t>If the content is not relevant, you risk making the readers bored and disinterested</a:t>
            </a:r>
          </a:p>
        </p:txBody>
      </p:sp>
    </p:spTree>
    <p:extLst>
      <p:ext uri="{BB962C8B-B14F-4D97-AF65-F5344CB8AC3E}">
        <p14:creationId xmlns:p14="http://schemas.microsoft.com/office/powerpoint/2010/main" val="218760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Relevant 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92751"/>
            <a:ext cx="8229600" cy="4392035"/>
          </a:xfrm>
        </p:spPr>
        <p:txBody>
          <a:bodyPr/>
          <a:lstStyle/>
          <a:p>
            <a:endParaRPr lang="en-US" dirty="0"/>
          </a:p>
          <a:p>
            <a:r>
              <a:rPr lang="en-US" u="sng" dirty="0"/>
              <a:t>Promotional</a:t>
            </a:r>
            <a:r>
              <a:rPr lang="en-US" dirty="0"/>
              <a:t> – promote upcoming events</a:t>
            </a:r>
          </a:p>
          <a:p>
            <a:endParaRPr lang="en-US" u="sng" dirty="0"/>
          </a:p>
          <a:p>
            <a:r>
              <a:rPr lang="en-US" u="sng" dirty="0"/>
              <a:t>Updates</a:t>
            </a:r>
            <a:r>
              <a:rPr lang="en-US" dirty="0"/>
              <a:t> – letters from officers/chairmen</a:t>
            </a:r>
          </a:p>
          <a:p>
            <a:endParaRPr lang="en-US" u="sng" dirty="0"/>
          </a:p>
          <a:p>
            <a:r>
              <a:rPr lang="en-US" u="sng" dirty="0"/>
              <a:t>Reports</a:t>
            </a:r>
            <a:r>
              <a:rPr lang="en-US" dirty="0"/>
              <a:t> – summaries from past events</a:t>
            </a:r>
          </a:p>
          <a:p>
            <a:endParaRPr lang="en-US" u="sng" dirty="0"/>
          </a:p>
          <a:p>
            <a:r>
              <a:rPr lang="en-US" u="sng" dirty="0"/>
              <a:t>Historical</a:t>
            </a:r>
            <a:r>
              <a:rPr lang="en-US" dirty="0"/>
              <a:t> – explain some historical aspect of OA</a:t>
            </a:r>
          </a:p>
        </p:txBody>
      </p:sp>
    </p:spTree>
    <p:extLst>
      <p:ext uri="{BB962C8B-B14F-4D97-AF65-F5344CB8AC3E}">
        <p14:creationId xmlns:p14="http://schemas.microsoft.com/office/powerpoint/2010/main" val="19788375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204</Words>
  <Application>Microsoft Office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eNewsletters</vt:lpstr>
      <vt:lpstr>How Do We Connect Digitally?</vt:lpstr>
      <vt:lpstr>PowerPoint Presentation</vt:lpstr>
      <vt:lpstr>Digital Publications</vt:lpstr>
      <vt:lpstr>Digital Publications</vt:lpstr>
      <vt:lpstr>Printed Publications</vt:lpstr>
      <vt:lpstr>Printed Publications</vt:lpstr>
      <vt:lpstr>Choosing Relevant Content</vt:lpstr>
      <vt:lpstr>Choosing Relevant Content</vt:lpstr>
      <vt:lpstr>Choosing Relevant Content</vt:lpstr>
      <vt:lpstr>Designing Your Own eNewsletter</vt:lpstr>
      <vt:lpstr>Thank you for joining us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Emery</dc:creator>
  <cp:lastModifiedBy>David Emery</cp:lastModifiedBy>
  <cp:revision>17</cp:revision>
  <dcterms:created xsi:type="dcterms:W3CDTF">2017-11-02T05:39:35Z</dcterms:created>
  <dcterms:modified xsi:type="dcterms:W3CDTF">2019-02-23T20:44:10Z</dcterms:modified>
</cp:coreProperties>
</file>