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3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5562600" cy="838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Introduce the person to your right, strictly by guess work (please move if sitting by someone you know)</a:t>
            </a:r>
          </a:p>
          <a:p>
            <a:endParaRPr lang="en-US" dirty="0"/>
          </a:p>
          <a:p>
            <a:r>
              <a:rPr lang="en-US" dirty="0" smtClean="0"/>
              <a:t>Introduce him/her with the name, age, year in school or occupation, and favorite hobby that you think belongs to them</a:t>
            </a:r>
          </a:p>
          <a:p>
            <a:endParaRPr lang="en-US" dirty="0"/>
          </a:p>
          <a:p>
            <a:r>
              <a:rPr lang="en-US" dirty="0" smtClean="0"/>
              <a:t>Give reasons for your guesses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their sport at a young age</a:t>
            </a:r>
          </a:p>
          <a:p>
            <a:endParaRPr lang="en-US" dirty="0"/>
          </a:p>
          <a:p>
            <a:r>
              <a:rPr lang="en-US" dirty="0" smtClean="0"/>
              <a:t>Stuck with it for a long time</a:t>
            </a:r>
          </a:p>
          <a:p>
            <a:endParaRPr lang="en-US" dirty="0"/>
          </a:p>
          <a:p>
            <a:r>
              <a:rPr lang="en-US" dirty="0" smtClean="0"/>
              <a:t>Dedicated to multiple workouts a day</a:t>
            </a:r>
          </a:p>
          <a:p>
            <a:endParaRPr lang="en-US" dirty="0"/>
          </a:p>
          <a:p>
            <a:r>
              <a:rPr lang="en-US" dirty="0" smtClean="0"/>
              <a:t>Dedicated to eating healthy</a:t>
            </a:r>
          </a:p>
          <a:p>
            <a:endParaRPr lang="en-US" dirty="0"/>
          </a:p>
          <a:p>
            <a:r>
              <a:rPr lang="en-US" dirty="0" smtClean="0"/>
              <a:t>Persevered even when difficult</a:t>
            </a:r>
          </a:p>
          <a:p>
            <a:endParaRPr lang="en-US" dirty="0"/>
          </a:p>
          <a:p>
            <a:r>
              <a:rPr lang="en-US" dirty="0" smtClean="0"/>
              <a:t>Often work in teams or with coaches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1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 algn="ctr">
              <a:buNone/>
            </a:pPr>
            <a:r>
              <a:rPr lang="en-US" sz="4000" dirty="0" smtClean="0"/>
              <a:t>Strong Relationships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 smtClean="0"/>
              <a:t>Respect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i="1" dirty="0" smtClean="0"/>
              <a:t>Trust!</a:t>
            </a:r>
            <a:endParaRPr lang="en-US" sz="4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 or Intimidate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As </a:t>
            </a:r>
            <a:r>
              <a:rPr lang="en-US" dirty="0"/>
              <a:t>a leader, your objective is to identify each </a:t>
            </a:r>
            <a:r>
              <a:rPr lang="en-US" dirty="0" smtClean="0"/>
              <a:t>individual’s </a:t>
            </a:r>
            <a:r>
              <a:rPr lang="en-US" dirty="0"/>
              <a:t>strengths and learn how to motivate them </a:t>
            </a:r>
            <a:r>
              <a:rPr lang="en-US" dirty="0" smtClean="0"/>
              <a:t>using </a:t>
            </a:r>
            <a:r>
              <a:rPr lang="en-US" dirty="0"/>
              <a:t>those strengths. Motivating everyone will </a:t>
            </a:r>
            <a:r>
              <a:rPr lang="en-US" dirty="0" smtClean="0"/>
              <a:t>help </a:t>
            </a:r>
            <a:r>
              <a:rPr lang="en-US" dirty="0"/>
              <a:t>each other towards working together in order to </a:t>
            </a:r>
            <a:r>
              <a:rPr lang="en-US" dirty="0" smtClean="0"/>
              <a:t>develop </a:t>
            </a:r>
            <a:r>
              <a:rPr lang="en-US" dirty="0"/>
              <a:t>a winning lodge (team) and deliver a </a:t>
            </a:r>
            <a:r>
              <a:rPr lang="en-US" dirty="0" smtClean="0"/>
              <a:t>successful </a:t>
            </a:r>
            <a:r>
              <a:rPr lang="en-US" dirty="0"/>
              <a:t>program.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review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2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90676"/>
            <a:ext cx="6588754" cy="458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05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 algn="ctr">
              <a:buNone/>
            </a:pPr>
            <a:r>
              <a:rPr lang="en-US" sz="4000" dirty="0" smtClean="0"/>
              <a:t>Strong Relationships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 smtClean="0"/>
              <a:t>Respect</a:t>
            </a:r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i="1" dirty="0" smtClean="0"/>
              <a:t>Trust!</a:t>
            </a:r>
            <a:endParaRPr lang="en-US" sz="4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Nothing is successful </a:t>
            </a:r>
            <a:br>
              <a:rPr lang="en-US" dirty="0" smtClean="0"/>
            </a:br>
            <a:r>
              <a:rPr lang="en-US" dirty="0" smtClean="0"/>
              <a:t>without 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3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763</TotalTime>
  <Words>169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NOAC Training Template</vt:lpstr>
      <vt:lpstr>Dynamic Inspiration</vt:lpstr>
      <vt:lpstr>Introduction</vt:lpstr>
      <vt:lpstr>Olympic Athletes</vt:lpstr>
      <vt:lpstr>Inspire or Intimidate</vt:lpstr>
      <vt:lpstr>Profile review exercise</vt:lpstr>
      <vt:lpstr>Evaluation</vt:lpstr>
      <vt:lpstr>Nothing is successful  without teamwork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16</cp:revision>
  <dcterms:created xsi:type="dcterms:W3CDTF">2015-03-14T12:26:04Z</dcterms:created>
  <dcterms:modified xsi:type="dcterms:W3CDTF">2015-07-13T15:44:04Z</dcterms:modified>
</cp:coreProperties>
</file>