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538" y="-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7160" y="152400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9200" y="3733800"/>
            <a:ext cx="5562600" cy="838200"/>
          </a:xfrm>
        </p:spPr>
        <p:txBody>
          <a:bodyPr anchor="t">
            <a:normAutofit/>
          </a:bodyPr>
          <a:lstStyle>
            <a:lvl1pPr marL="0" indent="0" algn="r">
              <a:buNone/>
              <a:defRPr sz="2200" i="1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Insert Cell Name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 anchor="b"/>
          <a:lstStyle>
            <a:lvl1pPr algn="r">
              <a:defRPr sz="4200" spc="150" baseline="0"/>
            </a:lvl1pPr>
          </a:lstStyle>
          <a:p>
            <a:r>
              <a:rPr lang="en-US" dirty="0" smtClean="0"/>
              <a:t>Click to Insert Session Name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228600" y="6324600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2015 NATIONAL</a:t>
            </a:r>
            <a:r>
              <a:rPr lang="en-US" sz="1400" baseline="0" dirty="0" smtClean="0">
                <a:solidFill>
                  <a:schemeClr val="bg1"/>
                </a:solidFill>
              </a:rPr>
              <a:t> ORDER OF THE ARROW CONFERENCE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14" name="Picture 13" descr="NOAC2015_StandardLogo_White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980" y="3048000"/>
            <a:ext cx="1844040" cy="10343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04" y="6110188"/>
            <a:ext cx="1112520" cy="58122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1447800" y="6262300"/>
            <a:ext cx="647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2015 NATIONAL</a:t>
            </a:r>
            <a:r>
              <a:rPr lang="en-US" sz="1200" baseline="0" dirty="0" smtClean="0">
                <a:solidFill>
                  <a:schemeClr val="tx1"/>
                </a:solidFill>
              </a:rPr>
              <a:t> ORDER OF THE ARROW CONFERENCE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8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43000" y="3733800"/>
            <a:ext cx="5562600" cy="838200"/>
          </a:xfrm>
        </p:spPr>
        <p:txBody>
          <a:bodyPr/>
          <a:lstStyle/>
          <a:p>
            <a:r>
              <a:rPr lang="en-US" dirty="0" smtClean="0"/>
              <a:t>Recognition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Inspiration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88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Home</a:t>
            </a:r>
          </a:p>
          <a:p>
            <a:endParaRPr lang="en-US" sz="2800" dirty="0" smtClean="0"/>
          </a:p>
          <a:p>
            <a:r>
              <a:rPr lang="en-US" sz="2800" dirty="0" smtClean="0"/>
              <a:t>Work</a:t>
            </a:r>
          </a:p>
          <a:p>
            <a:endParaRPr lang="en-US" sz="2800" dirty="0" smtClean="0"/>
          </a:p>
          <a:p>
            <a:r>
              <a:rPr lang="en-US" sz="2800" dirty="0" smtClean="0"/>
              <a:t>School</a:t>
            </a:r>
          </a:p>
          <a:p>
            <a:endParaRPr lang="en-US" sz="2800" dirty="0" smtClean="0"/>
          </a:p>
          <a:p>
            <a:r>
              <a:rPr lang="en-US" sz="2800" dirty="0" smtClean="0"/>
              <a:t>Society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71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400" dirty="0" smtClean="0"/>
              <a:t>Reward</a:t>
            </a:r>
          </a:p>
          <a:p>
            <a:pPr marL="45720" indent="0" algn="ctr">
              <a:buNone/>
            </a:pPr>
            <a:endParaRPr lang="en-US" sz="4400" dirty="0"/>
          </a:p>
          <a:p>
            <a:pPr marL="45720" indent="0" algn="ctr">
              <a:buNone/>
            </a:pPr>
            <a:r>
              <a:rPr lang="en-US" sz="4400" dirty="0" smtClean="0"/>
              <a:t>Inspire</a:t>
            </a:r>
          </a:p>
          <a:p>
            <a:pPr marL="45720" indent="0" algn="ctr">
              <a:buNone/>
            </a:pPr>
            <a:endParaRPr lang="en-US" sz="4400" dirty="0"/>
          </a:p>
          <a:p>
            <a:pPr marL="45720" indent="0" algn="ctr">
              <a:buNone/>
            </a:pPr>
            <a:r>
              <a:rPr lang="en-US" sz="4400" dirty="0" smtClean="0"/>
              <a:t>Pride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of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312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background of the award?</a:t>
            </a:r>
          </a:p>
          <a:p>
            <a:endParaRPr lang="en-US" dirty="0"/>
          </a:p>
          <a:p>
            <a:r>
              <a:rPr lang="en-US" dirty="0" smtClean="0"/>
              <a:t>When was it founded and why?</a:t>
            </a:r>
          </a:p>
          <a:p>
            <a:endParaRPr lang="en-US" dirty="0"/>
          </a:p>
          <a:p>
            <a:r>
              <a:rPr lang="en-US" dirty="0" smtClean="0"/>
              <a:t>How and why is it awarded?</a:t>
            </a:r>
          </a:p>
          <a:p>
            <a:endParaRPr lang="en-US" dirty="0"/>
          </a:p>
          <a:p>
            <a:r>
              <a:rPr lang="en-US" dirty="0" smtClean="0"/>
              <a:t>What does the award do to inspire, motivate, and recognize:</a:t>
            </a:r>
          </a:p>
          <a:p>
            <a:pPr lvl="1"/>
            <a:r>
              <a:rPr lang="en-US" dirty="0" smtClean="0"/>
              <a:t>The group?</a:t>
            </a:r>
          </a:p>
          <a:p>
            <a:pPr lvl="1"/>
            <a:r>
              <a:rPr lang="en-US" dirty="0" smtClean="0"/>
              <a:t>The individual?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438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 smtClean="0"/>
          </a:p>
          <a:p>
            <a:pPr marL="45720" indent="0" algn="ctr">
              <a:buNone/>
            </a:pPr>
            <a:r>
              <a:rPr lang="en-US" dirty="0" smtClean="0"/>
              <a:t>Recognition can have undesired side effects!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726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Training Resources and More Information Visit: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http://training.oa-bsa.org/noac2015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126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OAC Training Template">
  <a:themeElements>
    <a:clrScheme name="Custom 1">
      <a:dk1>
        <a:sysClr val="windowText" lastClr="000000"/>
      </a:dk1>
      <a:lt1>
        <a:sysClr val="window" lastClr="FFFFFF"/>
      </a:lt1>
      <a:dk2>
        <a:srgbClr val="34495D"/>
      </a:dk2>
      <a:lt2>
        <a:srgbClr val="F1F1F1"/>
      </a:lt2>
      <a:accent1>
        <a:srgbClr val="28282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NOAC Training Template.potx</Template>
  <TotalTime>767</TotalTime>
  <Words>76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NOAC Training Template</vt:lpstr>
      <vt:lpstr>Dynamic Inspiration</vt:lpstr>
      <vt:lpstr>Introduction</vt:lpstr>
      <vt:lpstr>Keys of recognition</vt:lpstr>
      <vt:lpstr>OA Recognition</vt:lpstr>
      <vt:lpstr>Warning</vt:lpstr>
      <vt:lpstr>For Training Resources and More Information Visit: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Jake Torpey</dc:creator>
  <cp:lastModifiedBy>Jake Torpey</cp:lastModifiedBy>
  <cp:revision>17</cp:revision>
  <dcterms:created xsi:type="dcterms:W3CDTF">2015-03-14T12:26:04Z</dcterms:created>
  <dcterms:modified xsi:type="dcterms:W3CDTF">2015-07-13T15:43:53Z</dcterms:modified>
</cp:coreProperties>
</file>