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/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15%" autoAdjust="0"/>
    <p:restoredTop sz="94.66%"/>
  </p:normalViewPr>
  <p:slideViewPr>
    <p:cSldViewPr snapToGrid="0">
      <p:cViewPr varScale="1">
        <p:scale>
          <a:sx n="68" d="100"/>
          <a:sy n="68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tableStyles" Target="tableStyles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theme" Target="theme/theme1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viewProps" Target="view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presProps" Target="presProp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image" Target="../media/image2.pn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purl.oclc.org/ooxml/officeDocument/relationships/image" Target="../media/image1.jpg"/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282823"/>
            <a:ext cx="7772400" cy="1144087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3641224"/>
            <a:ext cx="7772400" cy="482099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00100" y="3429000"/>
            <a:ext cx="7772400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49" y="5857875"/>
            <a:ext cx="4075651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393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0013"/>
            <a:ext cx="1700213" cy="896769"/>
          </a:xfrm>
          <a:prstGeom prst="rect">
            <a:avLst/>
          </a:prstGeom>
          <a:solidFill>
            <a:srgbClr val="E42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599" cy="74945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128"/>
            <a:ext cx="8229600" cy="4392035"/>
          </a:xfrm>
        </p:spPr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59227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045C-645E-40EC-8063-E3AE2DC682B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48C-2F86-4F11-BE69-F824DBFA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3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5" Type="http://purl.oclc.org/ooxml/officeDocument/relationships/image" Target="../media/image1.jpg"/><Relationship Id="rId4" Type="http://purl.oclc.org/ooxml/officeDocument/relationships/theme" Target="../theme/theme1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303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457200" rtl="0" eaLnBrk="1" latinLnBrk="0" hangingPunct="1">
        <a:spcBef>
          <a:spcPct val="0%"/>
        </a:spcBef>
        <a:buNone/>
        <a:defRPr sz="4400" b="0" i="0" kern="1200">
          <a:solidFill>
            <a:srgbClr val="FFFFFF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%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%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%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%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%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10.gif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11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2.pn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3.png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14.gif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5.jpe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purl.oclc.org/ooxml/officeDocument/relationships/image" Target="../media/image16.jpeg"/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7.jpe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2051-A151-4B5B-B60A-5C9BF7E1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113141"/>
            <a:ext cx="7772400" cy="1144087"/>
          </a:xfrm>
        </p:spPr>
        <p:txBody>
          <a:bodyPr>
            <a:normAutofit fontScale="90%"/>
          </a:bodyPr>
          <a:lstStyle/>
          <a:p>
            <a:r>
              <a:rPr lang="en-US" sz="5400" dirty="0"/>
              <a:t>Goal Setting and Time Management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A1A91D-165D-4460-91AF-AE8C2E5B4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.5%" lnSpcReduction="20%"/>
          </a:bodyPr>
          <a:lstStyle/>
          <a:p>
            <a:pPr algn="ctr"/>
            <a:r>
              <a:rPr lang="en-US" dirty="0"/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118908318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9A13-7D2A-4058-BABC-5951D06C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S.M.A.R.T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3C3C-1799-4F7E-9A3E-270929EC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6057900" cy="3263504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Museo Slab 700" panose="02000000000000000000" pitchFamily="50" charset="0"/>
              </a:rPr>
              <a:t>M</a:t>
            </a:r>
          </a:p>
          <a:p>
            <a:pPr lvl="1"/>
            <a:r>
              <a:rPr lang="en-US" sz="3000" dirty="0"/>
              <a:t>Measurable</a:t>
            </a:r>
          </a:p>
          <a:p>
            <a:pPr lvl="1"/>
            <a:r>
              <a:rPr lang="en-US" sz="3000" dirty="0"/>
              <a:t>It is clear when the goal is obtained</a:t>
            </a:r>
          </a:p>
        </p:txBody>
      </p:sp>
      <p:pic>
        <p:nvPicPr>
          <p:cNvPr id="6146" name="Picture 2" descr="Image result for M">
            <a:extLst>
              <a:ext uri="{FF2B5EF4-FFF2-40B4-BE49-F238E27FC236}">
                <a16:creationId xmlns:a16="http://schemas.microsoft.com/office/drawing/2014/main" id="{5959FF62-DAA4-4C0B-8C3C-42FFFBC3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41" y="1937386"/>
            <a:ext cx="3058721" cy="30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22FAFB6-94FD-4FDD-B5EB-46E0BBF20B4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638941579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87E1-4C81-41F9-ADD7-14A7CC91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S.M.A.R.T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D3A3-DEA0-49DF-BD41-BB473604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903595" cy="3263504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Museo Slab 700" panose="02000000000000000000" pitchFamily="50" charset="0"/>
              </a:rPr>
              <a:t>A</a:t>
            </a:r>
          </a:p>
          <a:p>
            <a:pPr lvl="1"/>
            <a:r>
              <a:rPr lang="en-US" sz="3000" dirty="0"/>
              <a:t>Attainable</a:t>
            </a:r>
          </a:p>
          <a:p>
            <a:pPr lvl="1"/>
            <a:r>
              <a:rPr lang="en-US" sz="3000" dirty="0"/>
              <a:t>The goal can actually be completed and accomplished</a:t>
            </a:r>
          </a:p>
        </p:txBody>
      </p:sp>
      <p:pic>
        <p:nvPicPr>
          <p:cNvPr id="7172" name="Picture 4" descr="Image result for A">
            <a:extLst>
              <a:ext uri="{FF2B5EF4-FFF2-40B4-BE49-F238E27FC236}">
                <a16:creationId xmlns:a16="http://schemas.microsoft.com/office/drawing/2014/main" id="{2689879D-1E31-4EBF-8268-B257D12B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6" y="2125266"/>
            <a:ext cx="2219045" cy="27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49F7327-012F-4A3E-BEDB-FABE1B3672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618197374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769D-28D8-481C-9799-E44F98E6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S.M.A.R.T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7B3A-F964-4000-9143-554F5EB0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149215" cy="3263504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Museo Slab 700" panose="02000000000000000000" pitchFamily="50" charset="0"/>
              </a:rPr>
              <a:t>R</a:t>
            </a:r>
          </a:p>
          <a:p>
            <a:pPr lvl="1"/>
            <a:r>
              <a:rPr lang="en-US" sz="3000" dirty="0"/>
              <a:t>Relevant</a:t>
            </a:r>
          </a:p>
          <a:p>
            <a:pPr lvl="1"/>
            <a:r>
              <a:rPr lang="en-US" sz="3000" dirty="0"/>
              <a:t>You want the goals to somehow be relevant to your life, and what you want to accomplish</a:t>
            </a:r>
          </a:p>
        </p:txBody>
      </p:sp>
      <p:pic>
        <p:nvPicPr>
          <p:cNvPr id="8194" name="Picture 2" descr="Image result for R">
            <a:extLst>
              <a:ext uri="{FF2B5EF4-FFF2-40B4-BE49-F238E27FC236}">
                <a16:creationId xmlns:a16="http://schemas.microsoft.com/office/drawing/2014/main" id="{EC98287C-F295-4D05-98BC-1DAAF95B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84" y="2125267"/>
            <a:ext cx="2617494" cy="33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8C74A88-6056-465E-9E04-BBAE4B0FF8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3679401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AAAF-7F4F-4AF2-87CA-FA5FBE97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S.M.A.R.T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F799-B258-4D28-A7D0-E7AA767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5936456" cy="3263504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Museo Slab 700" panose="02000000000000000000" pitchFamily="50" charset="0"/>
              </a:rPr>
              <a:t>T</a:t>
            </a:r>
          </a:p>
          <a:p>
            <a:pPr lvl="1"/>
            <a:r>
              <a:rPr lang="en-US" sz="3000" dirty="0"/>
              <a:t>Timely</a:t>
            </a:r>
          </a:p>
          <a:p>
            <a:pPr lvl="1"/>
            <a:r>
              <a:rPr lang="en-US" sz="3000" dirty="0"/>
              <a:t>You have to have a time frame of the completion of the goal to help keep you motivated</a:t>
            </a:r>
          </a:p>
        </p:txBody>
      </p:sp>
      <p:pic>
        <p:nvPicPr>
          <p:cNvPr id="9218" name="Picture 2" descr="Image result for T">
            <a:extLst>
              <a:ext uri="{FF2B5EF4-FFF2-40B4-BE49-F238E27FC236}">
                <a16:creationId xmlns:a16="http://schemas.microsoft.com/office/drawing/2014/main" id="{C8188BC5-3AD1-40EF-8AAB-6D098010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6" y="2003584"/>
            <a:ext cx="235743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945E193-4F92-4C92-B734-443A1C7E7A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258861230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E19C-2479-46F1-96DA-A6CD0B23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F28E-E406-434B-B3EE-291131AE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4875752" cy="3263504"/>
          </a:xfrm>
        </p:spPr>
        <p:txBody>
          <a:bodyPr>
            <a:normAutofit/>
          </a:bodyPr>
          <a:lstStyle/>
          <a:p>
            <a:r>
              <a:rPr lang="en-US" sz="3300" dirty="0"/>
              <a:t>Write down two Short-Term goals and two Long-Term goals</a:t>
            </a:r>
          </a:p>
          <a:p>
            <a:r>
              <a:rPr lang="en-US" sz="3300" dirty="0"/>
              <a:t>Make sure the goals are S.M.A.R.T Goals</a:t>
            </a:r>
          </a:p>
        </p:txBody>
      </p:sp>
      <p:pic>
        <p:nvPicPr>
          <p:cNvPr id="10244" name="Picture 4" descr="Image result for smart goal">
            <a:extLst>
              <a:ext uri="{FF2B5EF4-FFF2-40B4-BE49-F238E27FC236}">
                <a16:creationId xmlns:a16="http://schemas.microsoft.com/office/drawing/2014/main" id="{1FD43CC9-2DB9-4B76-B107-DE222DB7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22" y="1131094"/>
            <a:ext cx="2549944" cy="43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A52DB5-2E96-42CB-8056-5E018D9D88F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841446032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3316C-F480-4DB2-8A6E-0929B5A6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Out Your Goals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8C20E7-299A-47CE-86BD-8670AA5E433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179292285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EE0AE-C052-4FA8-915E-403CB038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Working towards your 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76F1E-B49B-43D2-86FB-D097BCEF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The best way to keep on track?</a:t>
            </a:r>
          </a:p>
          <a:p>
            <a:pPr lvl="1"/>
            <a:r>
              <a:rPr lang="en-US" sz="3000" dirty="0"/>
              <a:t>Write the goal down and keep it where you will see it constantly</a:t>
            </a:r>
          </a:p>
        </p:txBody>
      </p:sp>
      <p:pic>
        <p:nvPicPr>
          <p:cNvPr id="11266" name="Picture 2" descr="Image result for sticky note on mirror">
            <a:extLst>
              <a:ext uri="{FF2B5EF4-FFF2-40B4-BE49-F238E27FC236}">
                <a16:creationId xmlns:a16="http://schemas.microsoft.com/office/drawing/2014/main" id="{96811F25-CEDA-4679-B9C6-CFC973EC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6" y="3601760"/>
            <a:ext cx="4504849" cy="22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5A55722-53D2-4CEB-A657-51664238912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720197024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F7EDB3-2871-4E96-AF2E-28DA6AEE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Time Management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CD5D98F-AD0C-4F8C-8BB1-8E988D6D3AE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371649792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2848D9-63DA-4583-8509-F311EBA5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Prioritizing Tasks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BE000-0050-4E4D-9F67-8B5D72DE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Make sure you do things in the order that they’re due</a:t>
            </a:r>
          </a:p>
          <a:p>
            <a:r>
              <a:rPr lang="en-US" sz="3300" dirty="0"/>
              <a:t>It’s important to do the most important and things that are due first, rather than those that are due later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716F23-806A-495A-9121-A162ED57CE2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3509041155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3AFB-B9DE-4FDC-BCB9-C980304E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Dealing with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8D45-E1E3-496E-9956-33715AFD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Good Stress</a:t>
            </a:r>
          </a:p>
          <a:p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Bad Stress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53037C-9A53-4D04-80B9-14B8A51C08F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583151738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0058-B7E6-4166-9BCD-EC080F03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Trainer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8C71-1BB3-4527-9714-AA025E76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Add in your name, chapter/ lodge, and position in lodge/chapter if applicable.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267096-7D83-445D-A73A-4DC8DCCC97D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024013982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ADE7-DC9E-4412-B984-A76FEEB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Good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56FE-9032-4C3F-BCC5-7718766A1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sz="3300" dirty="0"/>
              <a:t>Keeps you focused and making your tasks are getting done and getting done on time</a:t>
            </a:r>
          </a:p>
          <a:p>
            <a:r>
              <a:rPr lang="en-US" sz="3300" dirty="0"/>
              <a:t>Ex. Stressing about if you studied enough for your upcoming math test</a:t>
            </a:r>
          </a:p>
        </p:txBody>
      </p:sp>
      <p:pic>
        <p:nvPicPr>
          <p:cNvPr id="12290" name="Picture 2" descr="Image result for good stress">
            <a:extLst>
              <a:ext uri="{FF2B5EF4-FFF2-40B4-BE49-F238E27FC236}">
                <a16:creationId xmlns:a16="http://schemas.microsoft.com/office/drawing/2014/main" id="{58CBECA6-82A1-4511-AC50-989FD629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0" y="3835803"/>
            <a:ext cx="2871074" cy="19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2A111AE-F1DB-44AC-84C3-848B755B38E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3370967579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D1D5-BC38-4FC6-854E-510ABF6F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Bad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F0AF-B6A6-448A-A2FD-D92773A9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6469380" cy="3263504"/>
          </a:xfrm>
        </p:spPr>
        <p:txBody>
          <a:bodyPr>
            <a:normAutofit fontScale="85%" lnSpcReduction="10%"/>
          </a:bodyPr>
          <a:lstStyle/>
          <a:p>
            <a:r>
              <a:rPr lang="en-US" sz="3300" dirty="0"/>
              <a:t>Very unhealthy and should be avoided</a:t>
            </a:r>
          </a:p>
          <a:p>
            <a:r>
              <a:rPr lang="en-US" sz="3300" dirty="0"/>
              <a:t>Stressing many things all at once and for an extended period of time</a:t>
            </a:r>
          </a:p>
          <a:p>
            <a:r>
              <a:rPr lang="en-US" sz="3300" dirty="0"/>
              <a:t>Can actually keep you off track and prevent you from getting work done</a:t>
            </a:r>
          </a:p>
        </p:txBody>
      </p:sp>
      <p:pic>
        <p:nvPicPr>
          <p:cNvPr id="13314" name="Picture 2" descr="Image result for bad stress">
            <a:extLst>
              <a:ext uri="{FF2B5EF4-FFF2-40B4-BE49-F238E27FC236}">
                <a16:creationId xmlns:a16="http://schemas.microsoft.com/office/drawing/2014/main" id="{6BAB05ED-B5DF-44D9-8C11-285FC543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5" y="1251720"/>
            <a:ext cx="2717483" cy="19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AE32957-9E08-4765-84AE-3AD3DF1D73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3192497535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2BF7-8BF9-4AAF-B000-A38A5534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4C3-2475-450D-921C-FD3D1C3F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This is where you will explain the icebreaker activity to the participants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E70F87-21D8-414D-8E86-FFAA2984584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282327382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59C8-800C-4210-92BC-F16D1BB9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Where we are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F8043-A7A4-4CED-9CA5-F63C117B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Help leaders prioritize goals and tasks effectively</a:t>
            </a:r>
          </a:p>
          <a:p>
            <a:r>
              <a:rPr lang="en-US" sz="2700" dirty="0"/>
              <a:t>Show Arrowmen the importance and significance of a to-do list and back dater</a:t>
            </a:r>
          </a:p>
          <a:p>
            <a:r>
              <a:rPr lang="en-US" sz="2700" dirty="0"/>
              <a:t>Identify areas of stress and effective ways to deal with these stressful environments</a:t>
            </a:r>
          </a:p>
          <a:p>
            <a:r>
              <a:rPr lang="en-US" sz="2700" dirty="0"/>
              <a:t>Recognize the importance of goal setting and how that can contribute to the success of a lodge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BB0998-3828-463E-B3DC-0174141B0A5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3378098336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06B225-1959-4B4C-9D7F-05EAAC1F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Goal Setting</a:t>
            </a:r>
          </a:p>
        </p:txBody>
      </p:sp>
      <p:pic>
        <p:nvPicPr>
          <p:cNvPr id="1026" name="Picture 2" descr="Image result for goal setting">
            <a:extLst>
              <a:ext uri="{FF2B5EF4-FFF2-40B4-BE49-F238E27FC236}">
                <a16:creationId xmlns:a16="http://schemas.microsoft.com/office/drawing/2014/main" id="{95B24E97-6FD3-4093-AA97-0160B2A9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54" y="1251585"/>
            <a:ext cx="4041934" cy="26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03813D1-BC35-4A7B-868A-C404E3635F9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404535053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C2C222-1C08-447C-98DA-FF9A46C3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Types of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40C258-D10F-4014-92CF-D41019E9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sz="3300" dirty="0"/>
              <a:t>Short-Term</a:t>
            </a:r>
          </a:p>
          <a:p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Long-Term</a:t>
            </a:r>
          </a:p>
        </p:txBody>
      </p:sp>
      <p:sp>
        <p:nvSpPr>
          <p:cNvPr id="6" name="AutoShape 2" descr="Image result for month">
            <a:extLst>
              <a:ext uri="{FF2B5EF4-FFF2-40B4-BE49-F238E27FC236}">
                <a16:creationId xmlns:a16="http://schemas.microsoft.com/office/drawing/2014/main" id="{4B8CFE08-3D7B-4D84-B409-247C4B206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AutoShape 4" descr="Image result for month">
            <a:extLst>
              <a:ext uri="{FF2B5EF4-FFF2-40B4-BE49-F238E27FC236}">
                <a16:creationId xmlns:a16="http://schemas.microsoft.com/office/drawing/2014/main" id="{49538A53-91C7-4841-AE12-23E4C6D70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AutoShape 6" descr="Image result for month">
            <a:extLst>
              <a:ext uri="{FF2B5EF4-FFF2-40B4-BE49-F238E27FC236}">
                <a16:creationId xmlns:a16="http://schemas.microsoft.com/office/drawing/2014/main" id="{8FC7BC76-A060-4019-8DFE-65B122FAB1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58" name="Picture 10" descr="Image result for month calendar">
            <a:extLst>
              <a:ext uri="{FF2B5EF4-FFF2-40B4-BE49-F238E27FC236}">
                <a16:creationId xmlns:a16="http://schemas.microsoft.com/office/drawing/2014/main" id="{3547B3B2-A443-416C-87D9-8A965244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30" y="1805194"/>
            <a:ext cx="2400300" cy="18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year calendar">
            <a:extLst>
              <a:ext uri="{FF2B5EF4-FFF2-40B4-BE49-F238E27FC236}">
                <a16:creationId xmlns:a16="http://schemas.microsoft.com/office/drawing/2014/main" id="{BA34084D-B712-4456-BC91-E85CDE7E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83" y="3820597"/>
            <a:ext cx="2703195" cy="20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D75CC6D-1B82-4C0F-B337-F1660BB739A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450640520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ED19-73F7-4491-84EC-434DC0C0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Short-Term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C2C2F-8FBF-4808-B9B5-2CBF6637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918596" cy="3263504"/>
          </a:xfrm>
        </p:spPr>
        <p:txBody>
          <a:bodyPr>
            <a:normAutofit fontScale="92.5%" lnSpcReduction="10%"/>
          </a:bodyPr>
          <a:lstStyle/>
          <a:p>
            <a:r>
              <a:rPr lang="en-US" sz="3300" dirty="0"/>
              <a:t>Take a few days, weeks, or months, but no more than 6 months</a:t>
            </a:r>
          </a:p>
          <a:p>
            <a:r>
              <a:rPr lang="en-US" sz="3300" dirty="0"/>
              <a:t>Could support a Long-Term goal</a:t>
            </a:r>
          </a:p>
          <a:p>
            <a:r>
              <a:rPr lang="en-US" sz="3300" dirty="0"/>
              <a:t>Ex.  Getting all A’s on your report card</a:t>
            </a:r>
          </a:p>
        </p:txBody>
      </p:sp>
      <p:pic>
        <p:nvPicPr>
          <p:cNvPr id="3074" name="Picture 2" descr="Image result for report card">
            <a:extLst>
              <a:ext uri="{FF2B5EF4-FFF2-40B4-BE49-F238E27FC236}">
                <a16:creationId xmlns:a16="http://schemas.microsoft.com/office/drawing/2014/main" id="{5ACD2711-FA58-414B-A268-A19983D6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6" y="2735223"/>
            <a:ext cx="2152412" cy="2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E4341C6-5EA8-4204-81DD-3B667305351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745969699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1361-2B4B-45AD-9C11-226A79B7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Long-Term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1262-62C8-40BE-891D-0281165B5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6092190" cy="3263504"/>
          </a:xfrm>
        </p:spPr>
        <p:txBody>
          <a:bodyPr>
            <a:normAutofit fontScale="85%" lnSpcReduction="10%"/>
          </a:bodyPr>
          <a:lstStyle/>
          <a:p>
            <a:r>
              <a:rPr lang="en-US" sz="3300" dirty="0"/>
              <a:t>Generally take more than 6 months to complete</a:t>
            </a:r>
          </a:p>
          <a:p>
            <a:r>
              <a:rPr lang="en-US" sz="3300" dirty="0"/>
              <a:t>They are more complicated and require more work in comparison to Short-Term goals</a:t>
            </a:r>
          </a:p>
          <a:p>
            <a:r>
              <a:rPr lang="en-US" sz="3300" dirty="0"/>
              <a:t>Ex. Getting into your dream college</a:t>
            </a:r>
          </a:p>
        </p:txBody>
      </p:sp>
      <p:pic>
        <p:nvPicPr>
          <p:cNvPr id="4098" name="Picture 2" descr="Image result for college acceptance letter">
            <a:extLst>
              <a:ext uri="{FF2B5EF4-FFF2-40B4-BE49-F238E27FC236}">
                <a16:creationId xmlns:a16="http://schemas.microsoft.com/office/drawing/2014/main" id="{59389293-5D25-4BB1-A4CF-A516C256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06" y="857250"/>
            <a:ext cx="3269695" cy="21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B059D8-1A0B-4C9A-835C-CB718EB379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4155441950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3E65-B075-43F8-99BB-7B799ACA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4950" dirty="0"/>
              <a:t>S.M.A.R.T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4F78-B14E-46CE-9FCE-5697F9C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869305" cy="3263504"/>
          </a:xfrm>
        </p:spPr>
        <p:txBody>
          <a:bodyPr>
            <a:normAutofit lnSpcReduction="10%"/>
          </a:bodyPr>
          <a:lstStyle/>
          <a:p>
            <a:r>
              <a:rPr lang="en-US" sz="3300" dirty="0">
                <a:latin typeface="Museo Slab 700" panose="02000000000000000000" pitchFamily="50" charset="0"/>
              </a:rPr>
              <a:t>S</a:t>
            </a:r>
          </a:p>
          <a:p>
            <a:pPr lvl="1"/>
            <a:r>
              <a:rPr lang="en-US" sz="3000" dirty="0"/>
              <a:t>Specific</a:t>
            </a:r>
          </a:p>
          <a:p>
            <a:pPr lvl="1"/>
            <a:r>
              <a:rPr lang="en-US" sz="3000" dirty="0"/>
              <a:t>Making sure everything is laid out logically and clearly so there is no room for confusion or misinterpretation</a:t>
            </a:r>
          </a:p>
        </p:txBody>
      </p:sp>
      <p:pic>
        <p:nvPicPr>
          <p:cNvPr id="5122" name="Picture 2" descr="Image result for S">
            <a:extLst>
              <a:ext uri="{FF2B5EF4-FFF2-40B4-BE49-F238E27FC236}">
                <a16:creationId xmlns:a16="http://schemas.microsoft.com/office/drawing/2014/main" id="{55C4CEDC-236C-4FD5-9C70-F015BC3F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39" y="2226469"/>
            <a:ext cx="2251940" cy="31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D4B709-D938-4512-B303-FEEC6921C1E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599304653"/>
      </p:ext>
    </p:extLst>
  </p:cSld>
  <p:clrMapOvr>
    <a:masterClrMapping/>
  </p:clrMapOvr>
</p:sld>
</file>

<file path=ppt/theme/theme1.xml><?xml version="1.0" encoding="utf-8"?>
<a:theme xmlns:a="http://purl.oclc.org/ooxml/drawingml/main" name="Budgeting for Success 05.31.2017-SF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dgeting for Success 05.31.2017-SFG" id="{03BC6AC2-206B-4CF6-90D0-46731C5DE01E}" vid="{71F59124-9589-47F1-9BD9-66526C102064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Budgeting for Success 05.31.2017-SFG</Template>
  <TotalTime>5811</TotalTime>
  <Words>515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Museo Sans 300</vt:lpstr>
      <vt:lpstr>Museo Slab 300</vt:lpstr>
      <vt:lpstr>Museo Slab 700</vt:lpstr>
      <vt:lpstr>Budgeting for Success 05.31.2017-SFG</vt:lpstr>
      <vt:lpstr>Goal Setting and Time Management</vt:lpstr>
      <vt:lpstr>Trainer Info</vt:lpstr>
      <vt:lpstr>Icebreaker</vt:lpstr>
      <vt:lpstr>Where we are going</vt:lpstr>
      <vt:lpstr>Goal Setting</vt:lpstr>
      <vt:lpstr>Types of goals</vt:lpstr>
      <vt:lpstr>Short-Term</vt:lpstr>
      <vt:lpstr>Long-Term Goal</vt:lpstr>
      <vt:lpstr>S.M.A.R.T Goals</vt:lpstr>
      <vt:lpstr>S.M.A.R.T Goals</vt:lpstr>
      <vt:lpstr>S.M.A.R.T Goals</vt:lpstr>
      <vt:lpstr>S.M.A.R.T Goals</vt:lpstr>
      <vt:lpstr>S.M.A.R.T Goals</vt:lpstr>
      <vt:lpstr>Practice</vt:lpstr>
      <vt:lpstr>Carrying Out Your Goals</vt:lpstr>
      <vt:lpstr>Working towards your goal</vt:lpstr>
      <vt:lpstr>Effective Time Management</vt:lpstr>
      <vt:lpstr>Prioritizing Tasks</vt:lpstr>
      <vt:lpstr>Dealing with Stress</vt:lpstr>
      <vt:lpstr>Good Stress</vt:lpstr>
      <vt:lpstr>Bad Stress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 and Time Management</dc:title>
  <dc:creator>Justin Petrie</dc:creator>
  <cp:lastModifiedBy>Steve</cp:lastModifiedBy>
  <cp:revision>11</cp:revision>
  <dcterms:created xsi:type="dcterms:W3CDTF">2017-06-12T15:22:58Z</dcterms:created>
  <dcterms:modified xsi:type="dcterms:W3CDTF">2017-10-31T18:15:13Z</dcterms:modified>
</cp:coreProperties>
</file>