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4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987130"/>
            <a:ext cx="7772400" cy="773957"/>
          </a:xfrm>
        </p:spPr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087801"/>
            <a:ext cx="7772400" cy="660767"/>
          </a:xfr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Museo Slab 300"/>
                <a:cs typeface="Museo Slab 30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60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useo Sans 300"/>
                <a:cs typeface="Museo Sans 300"/>
              </a:defRPr>
            </a:lvl1pPr>
            <a:lvl2pPr>
              <a:defRPr b="0" i="0">
                <a:latin typeface="Museo Sans 300"/>
                <a:cs typeface="Museo Sans 300"/>
              </a:defRPr>
            </a:lvl2pPr>
            <a:lvl3pPr>
              <a:defRPr b="0" i="0">
                <a:latin typeface="Museo Sans 300"/>
                <a:cs typeface="Museo Sans 300"/>
              </a:defRPr>
            </a:lvl3pPr>
            <a:lvl4pPr>
              <a:defRPr b="0" i="0">
                <a:latin typeface="Museo Sans 300"/>
                <a:cs typeface="Museo Sans 300"/>
              </a:defRPr>
            </a:lvl4pPr>
            <a:lvl5pPr>
              <a:defRPr b="0" i="0">
                <a:latin typeface="Museo Sans 300"/>
                <a:cs typeface="Museo Sans 30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03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 b="0" i="0">
                <a:latin typeface="Museo Sans 300"/>
                <a:cs typeface="Museo Sans 300"/>
              </a:defRPr>
            </a:lvl1pPr>
            <a:lvl2pPr>
              <a:defRPr sz="2400" b="0" i="0">
                <a:latin typeface="Museo Sans 300"/>
                <a:cs typeface="Museo Sans 300"/>
              </a:defRPr>
            </a:lvl2pPr>
            <a:lvl3pPr>
              <a:defRPr sz="2000" b="0" i="0">
                <a:latin typeface="Museo Sans 300"/>
                <a:cs typeface="Museo Sans 300"/>
              </a:defRPr>
            </a:lvl3pPr>
            <a:lvl4pPr>
              <a:defRPr sz="1800" b="0" i="0">
                <a:latin typeface="Museo Sans 300"/>
                <a:cs typeface="Museo Sans 300"/>
              </a:defRPr>
            </a:lvl4pPr>
            <a:lvl5pPr>
              <a:defRPr sz="1800" b="0" i="0">
                <a:latin typeface="Museo Sans 300"/>
                <a:cs typeface="Museo Sans 30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836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 b="0" i="0">
                <a:latin typeface="Museo Slab 700"/>
                <a:cs typeface="Museo Slab 70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5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6690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000" b="0" i="0" kern="1200">
          <a:solidFill>
            <a:schemeClr val="tx1"/>
          </a:solidFill>
          <a:latin typeface="Museo Slab 700"/>
          <a:ea typeface="+mj-ea"/>
          <a:cs typeface="Museo Slab 70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0" i="0" kern="1200">
          <a:solidFill>
            <a:schemeClr val="tx1"/>
          </a:solidFill>
          <a:latin typeface="Museo Sans 300"/>
          <a:ea typeface="+mn-ea"/>
          <a:cs typeface="Museo Sans 30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0" i="0" kern="1200">
          <a:solidFill>
            <a:schemeClr val="tx1"/>
          </a:solidFill>
          <a:latin typeface="Museo Sans 300"/>
          <a:ea typeface="+mn-ea"/>
          <a:cs typeface="Museo Sans 30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0" i="0" kern="1200">
          <a:solidFill>
            <a:schemeClr val="tx1"/>
          </a:solidFill>
          <a:latin typeface="Museo Sans 300"/>
          <a:ea typeface="+mn-ea"/>
          <a:cs typeface="Museo Sans 30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0" i="0" kern="1200">
          <a:solidFill>
            <a:schemeClr val="tx1"/>
          </a:solidFill>
          <a:latin typeface="Museo Sans 300"/>
          <a:ea typeface="+mn-ea"/>
          <a:cs typeface="Museo Sans 30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Mega </a:t>
            </a:r>
            <a:r>
              <a:rPr lang="en-US" dirty="0" smtClean="0"/>
              <a:t>Lodge Administration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Communication and Finance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86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Lodge Finances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Accounting – through the council</a:t>
            </a:r>
          </a:p>
          <a:p>
            <a:endParaRPr lang="en-US" dirty="0" smtClean="0"/>
          </a:p>
          <a:p>
            <a:r>
              <a:rPr lang="en-US" dirty="0" smtClean="0"/>
              <a:t>Budgeting – through the lodge</a:t>
            </a:r>
          </a:p>
          <a:p>
            <a:endParaRPr lang="en-US" dirty="0" smtClean="0"/>
          </a:p>
          <a:p>
            <a:r>
              <a:rPr lang="en-US" dirty="0" smtClean="0"/>
              <a:t>Dues &amp; Income – balance your budget!</a:t>
            </a:r>
          </a:p>
          <a:p>
            <a:endParaRPr lang="en-US" dirty="0" smtClean="0"/>
          </a:p>
          <a:p>
            <a:r>
              <a:rPr lang="en-US" dirty="0" smtClean="0"/>
              <a:t>Fundraising Opportunities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9872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Ways of Communications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Intra-Leadership</a:t>
            </a:r>
          </a:p>
          <a:p>
            <a:endParaRPr lang="en-US" dirty="0"/>
          </a:p>
          <a:p>
            <a:r>
              <a:rPr lang="en-US" dirty="0" smtClean="0"/>
              <a:t>Leaders to Members</a:t>
            </a:r>
          </a:p>
          <a:p>
            <a:endParaRPr lang="en-US" dirty="0"/>
          </a:p>
          <a:p>
            <a:r>
              <a:rPr lang="en-US" dirty="0" smtClean="0"/>
              <a:t>Members to Leaders</a:t>
            </a:r>
          </a:p>
          <a:p>
            <a:endParaRPr lang="en-US" dirty="0"/>
          </a:p>
          <a:p>
            <a:r>
              <a:rPr lang="en-US" dirty="0" smtClean="0"/>
              <a:t>Members to Members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927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 of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Verbal</a:t>
            </a:r>
          </a:p>
          <a:p>
            <a:endParaRPr lang="en-US" dirty="0"/>
          </a:p>
          <a:p>
            <a:r>
              <a:rPr lang="en-US" dirty="0" smtClean="0"/>
              <a:t>Mail</a:t>
            </a:r>
          </a:p>
          <a:p>
            <a:endParaRPr lang="en-US" dirty="0"/>
          </a:p>
          <a:p>
            <a:r>
              <a:rPr lang="en-US" dirty="0" smtClean="0"/>
              <a:t>Electronic</a:t>
            </a:r>
          </a:p>
          <a:p>
            <a:endParaRPr lang="en-US" dirty="0"/>
          </a:p>
          <a:p>
            <a:r>
              <a:rPr lang="en-US" dirty="0" smtClean="0"/>
              <a:t>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470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For Training Resources and More Information Visit: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http://training.oa-bsa.org/noac2015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126301"/>
      </p:ext>
    </p:extLst>
  </p:cSld>
  <p:clrMapOvr>
    <a:masterClrMapping/>
  </p:clrMapOvr>
</p:sld>
</file>

<file path=ppt/theme/theme1.xml><?xml version="1.0" encoding="utf-8"?>
<a:theme xmlns:a="http://schemas.openxmlformats.org/drawingml/2006/main" name="NOAC_Powerpoint_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NOAC_Powerpoint_Blue</Template>
  <TotalTime>16</TotalTime>
  <Words>59</Words>
  <Application>Microsoft Office PowerPoint</Application>
  <PresentationFormat>On-screen Show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NOAC_Powerpoint_Blue</vt:lpstr>
      <vt:lpstr>Mega Lodge Administration</vt:lpstr>
      <vt:lpstr>Lodge Finances</vt:lpstr>
      <vt:lpstr>Ways of Communications</vt:lpstr>
      <vt:lpstr>Methods of Communication</vt:lpstr>
      <vt:lpstr>For Training Resources and More Information Visit: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Medium Lodge Administration</dc:title>
  <dc:creator>Phil Raine</dc:creator>
  <cp:lastModifiedBy>Jake Torpey</cp:lastModifiedBy>
  <cp:revision>3</cp:revision>
  <dcterms:created xsi:type="dcterms:W3CDTF">2015-07-11T01:16:04Z</dcterms:created>
  <dcterms:modified xsi:type="dcterms:W3CDTF">2015-07-13T15:42:15Z</dcterms:modified>
</cp:coreProperties>
</file>