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Recruiting and Training Advisers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Role of the Key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8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Three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</a:t>
            </a:r>
          </a:p>
          <a:p>
            <a:endParaRPr lang="en-US" dirty="0" smtClean="0"/>
          </a:p>
          <a:p>
            <a:r>
              <a:rPr lang="en-US" dirty="0" smtClean="0"/>
              <a:t>Volunteer Adviser</a:t>
            </a:r>
          </a:p>
          <a:p>
            <a:endParaRPr lang="en-US" dirty="0" smtClean="0"/>
          </a:p>
          <a:p>
            <a:r>
              <a:rPr lang="en-US" dirty="0" smtClean="0"/>
              <a:t>Professional Staff Adviser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2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Lodge Chief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elected youth in the lodge</a:t>
            </a:r>
          </a:p>
          <a:p>
            <a:r>
              <a:rPr lang="en-US" dirty="0" smtClean="0"/>
              <a:t>Responsible to Lodge AND Council</a:t>
            </a:r>
          </a:p>
          <a:p>
            <a:r>
              <a:rPr lang="en-US" dirty="0" smtClean="0"/>
              <a:t>Leads the Lodge Executive Committee</a:t>
            </a:r>
          </a:p>
          <a:p>
            <a:r>
              <a:rPr lang="en-US" dirty="0" smtClean="0"/>
              <a:t>Appoints Chairman</a:t>
            </a:r>
          </a:p>
          <a:p>
            <a:r>
              <a:rPr lang="en-US" dirty="0" smtClean="0"/>
              <a:t>Responsible for Lodge Activities</a:t>
            </a:r>
          </a:p>
          <a:p>
            <a:r>
              <a:rPr lang="en-US" dirty="0" smtClean="0"/>
              <a:t>Promotes being a good Scout</a:t>
            </a:r>
          </a:p>
          <a:p>
            <a:r>
              <a:rPr lang="en-US" dirty="0" smtClean="0"/>
              <a:t>Works with his advisers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5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Lodge Chief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qualities should a Chief possess?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8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Lodge Adviser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Appointed Adult Volunteer</a:t>
            </a:r>
          </a:p>
          <a:p>
            <a:r>
              <a:rPr lang="en-US" dirty="0" smtClean="0"/>
              <a:t>Serves Lodge AND Council</a:t>
            </a:r>
          </a:p>
          <a:p>
            <a:r>
              <a:rPr lang="en-US" dirty="0" smtClean="0"/>
              <a:t>Understands OA policy</a:t>
            </a:r>
          </a:p>
          <a:p>
            <a:r>
              <a:rPr lang="en-US" dirty="0" smtClean="0"/>
              <a:t>Provides youth with the toolbox</a:t>
            </a:r>
          </a:p>
          <a:p>
            <a:r>
              <a:rPr lang="en-US" dirty="0" smtClean="0"/>
              <a:t>Appoints assistant advisers</a:t>
            </a:r>
          </a:p>
          <a:p>
            <a:r>
              <a:rPr lang="en-US" dirty="0" smtClean="0"/>
              <a:t>Sets example for youth</a:t>
            </a:r>
          </a:p>
          <a:p>
            <a:r>
              <a:rPr lang="en-US" dirty="0" smtClean="0"/>
              <a:t>Works with his youth AND staff adviser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Lodge Staff Adviser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Appointed Adult Professional</a:t>
            </a:r>
          </a:p>
          <a:p>
            <a:r>
              <a:rPr lang="en-US" dirty="0" smtClean="0"/>
              <a:t>Provides Council, Regional, and National Support</a:t>
            </a:r>
          </a:p>
          <a:p>
            <a:r>
              <a:rPr lang="en-US" dirty="0" smtClean="0"/>
              <a:t>Encourages adult participation</a:t>
            </a:r>
          </a:p>
          <a:p>
            <a:r>
              <a:rPr lang="en-US" dirty="0" smtClean="0"/>
              <a:t>Ensures financial success</a:t>
            </a:r>
          </a:p>
          <a:p>
            <a:r>
              <a:rPr lang="en-US" dirty="0" smtClean="0"/>
              <a:t>Sets the example for youth</a:t>
            </a:r>
          </a:p>
          <a:p>
            <a:r>
              <a:rPr lang="en-US" dirty="0" smtClean="0"/>
              <a:t>Prepares OA Reports and Rosters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7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they fit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</a:t>
            </a:r>
          </a:p>
          <a:p>
            <a:endParaRPr lang="en-US" dirty="0" smtClean="0"/>
          </a:p>
          <a:p>
            <a:r>
              <a:rPr lang="en-US" dirty="0" smtClean="0"/>
              <a:t>Volunteer Adviser</a:t>
            </a:r>
          </a:p>
          <a:p>
            <a:endParaRPr lang="en-US" dirty="0" smtClean="0"/>
          </a:p>
          <a:p>
            <a:r>
              <a:rPr lang="en-US" dirty="0" smtClean="0"/>
              <a:t>Professional Staff Adviser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6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34477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14</TotalTime>
  <Words>149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NOAC_Powerpoint_Blue</vt:lpstr>
      <vt:lpstr>Recruiting and Training Advisers </vt:lpstr>
      <vt:lpstr>Introduction</vt:lpstr>
      <vt:lpstr>Key Three Leadership</vt:lpstr>
      <vt:lpstr>The Lodge Chief</vt:lpstr>
      <vt:lpstr>The Lodge Chief</vt:lpstr>
      <vt:lpstr>The Lodge Adviser</vt:lpstr>
      <vt:lpstr>The Lodge Staff Adviser</vt:lpstr>
      <vt:lpstr>How do they fit together?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Raine</dc:creator>
  <cp:lastModifiedBy>Jake Torpey</cp:lastModifiedBy>
  <cp:revision>3</cp:revision>
  <dcterms:created xsi:type="dcterms:W3CDTF">2015-07-07T02:40:44Z</dcterms:created>
  <dcterms:modified xsi:type="dcterms:W3CDTF">2015-07-13T15:35:58Z</dcterms:modified>
</cp:coreProperties>
</file>