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73" r:id="rId5"/>
    <p:sldId id="263" r:id="rId6"/>
    <p:sldId id="274" r:id="rId7"/>
    <p:sldId id="275" r:id="rId8"/>
    <p:sldId id="264" r:id="rId9"/>
    <p:sldId id="266" r:id="rId10"/>
    <p:sldId id="267" r:id="rId11"/>
    <p:sldId id="270" r:id="rId12"/>
    <p:sldId id="269" r:id="rId13"/>
    <p:sldId id="259" r:id="rId14"/>
    <p:sldId id="260" r:id="rId15"/>
    <p:sldId id="261" r:id="rId16"/>
    <p:sldId id="262" r:id="rId17"/>
  </p:sldIdLst>
  <p:sldSz cx="12192000" cy="6858000"/>
  <p:notesSz cx="6858000" cy="9144000"/>
  <p:custDataLst>
    <p:tags r:id="rId19"/>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h31JBHsNZG9DTyP0S253u/sbRPL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9"/>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ct val="0"/>
              </a:spcBef>
              <a:spcAft>
                <a:spcPct val="0"/>
              </a:spcAft>
              <a:buSzPts val="1100"/>
              <a:buChar char="●"/>
              <a:defRPr sz="1100"/>
            </a:lvl1pPr>
            <a:lvl2pPr marL="914400" lvl="1" indent="-298450">
              <a:spcBef>
                <a:spcPct val="0"/>
              </a:spcBef>
              <a:spcAft>
                <a:spcPct val="0"/>
              </a:spcAft>
              <a:buSzPts val="1100"/>
              <a:buChar char="○"/>
              <a:defRPr sz="1100"/>
            </a:lvl2pPr>
            <a:lvl3pPr marL="1371600" lvl="2" indent="-298450">
              <a:spcBef>
                <a:spcPct val="0"/>
              </a:spcBef>
              <a:spcAft>
                <a:spcPct val="0"/>
              </a:spcAft>
              <a:buSzPts val="1100"/>
              <a:buChar char="■"/>
              <a:defRPr sz="1100"/>
            </a:lvl3pPr>
            <a:lvl4pPr marL="1828800" lvl="3" indent="-298450">
              <a:spcBef>
                <a:spcPct val="0"/>
              </a:spcBef>
              <a:spcAft>
                <a:spcPct val="0"/>
              </a:spcAft>
              <a:buSzPts val="1100"/>
              <a:buChar char="●"/>
              <a:defRPr sz="1100"/>
            </a:lvl4pPr>
            <a:lvl5pPr marL="2286000" lvl="4" indent="-298450">
              <a:spcBef>
                <a:spcPct val="0"/>
              </a:spcBef>
              <a:spcAft>
                <a:spcPct val="0"/>
              </a:spcAft>
              <a:buSzPts val="1100"/>
              <a:buChar char="○"/>
              <a:defRPr sz="1100"/>
            </a:lvl5pPr>
            <a:lvl6pPr marL="2743200" lvl="5" indent="-298450">
              <a:spcBef>
                <a:spcPct val="0"/>
              </a:spcBef>
              <a:spcAft>
                <a:spcPct val="0"/>
              </a:spcAft>
              <a:buSzPts val="1100"/>
              <a:buChar char="■"/>
              <a:defRPr sz="1100"/>
            </a:lvl6pPr>
            <a:lvl7pPr marL="3200400" lvl="6" indent="-298450">
              <a:spcBef>
                <a:spcPct val="0"/>
              </a:spcBef>
              <a:spcAft>
                <a:spcPct val="0"/>
              </a:spcAft>
              <a:buSzPts val="1100"/>
              <a:buChar char="●"/>
              <a:defRPr sz="1100"/>
            </a:lvl7pPr>
            <a:lvl8pPr marL="3657600" lvl="7" indent="-298450">
              <a:spcBef>
                <a:spcPct val="0"/>
              </a:spcBef>
              <a:spcAft>
                <a:spcPct val="0"/>
              </a:spcAft>
              <a:buSzPts val="1100"/>
              <a:buChar char="○"/>
              <a:defRPr sz="1100"/>
            </a:lvl8pPr>
            <a:lvl9pPr marL="4114800" lvl="8" indent="-298450">
              <a:spcBef>
                <a:spcPct val="0"/>
              </a:spcBef>
              <a:spcAft>
                <a:spcPct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71" name="Google Shape;71;p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110" name="Google Shape;110;p7: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125" name="Google Shape;125;p1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120" name="Google Shape;120;p9: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89" name="Google Shape;89;p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94" name="Google Shape;94;p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106" name="Google Shape;106;p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77" name="Google Shape;77;p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83" name="Google Shape;83;p3: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143" name="Google Shape;143;p1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87" name="Google Shape;87;p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87" name="Google Shape;87;p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128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143" name="Google Shape;143;p1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227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93" name="Google Shape;93;p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ct val="0"/>
              </a:spcBef>
              <a:spcAft>
                <a:spcPct val="0"/>
              </a:spcAft>
              <a:buNone/>
            </a:pPr>
            <a:endParaRPr>
              <a:uFillTx/>
            </a:endParaRPr>
          </a:p>
        </p:txBody>
      </p:sp>
      <p:sp>
        <p:nvSpPr>
          <p:cNvPr id="104" name="Google Shape;10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ct val="0"/>
              </a:spcBef>
              <a:spcAft>
                <a:spcPct val="0"/>
              </a:spcAft>
              <a:buNone/>
            </a:pPr>
            <a:fld id="{00000000-1234-1234-1234-123412341234}" type="slidenum">
              <a:rPr lang="en-US">
                <a:uFillTx/>
              </a:rPr>
              <a:t>9</a:t>
            </a:fld>
            <a:endParaRPr>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9"/>
          <p:cNvSpPr txBox="1">
            <a:spLocks noGrp="1"/>
          </p:cNvSpPr>
          <p:nvPr>
            <p:ph type="ctrTitle"/>
          </p:nvPr>
        </p:nvSpPr>
        <p:spPr>
          <a:xfrm>
            <a:off x="914400" y="1254126"/>
            <a:ext cx="10363200" cy="1470025"/>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sz="4800"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11" name="Google Shape;11;p9"/>
          <p:cNvSpPr txBox="1">
            <a:spLocks noGrp="1"/>
          </p:cNvSpPr>
          <p:nvPr>
            <p:ph type="subTitle" idx="1"/>
          </p:nvPr>
        </p:nvSpPr>
        <p:spPr>
          <a:xfrm>
            <a:off x="1828800" y="3009900"/>
            <a:ext cx="8534400" cy="1752600"/>
          </a:xfrm>
          <a:prstGeom prst="rect">
            <a:avLst/>
          </a:prstGeom>
          <a:noFill/>
          <a:ln>
            <a:noFill/>
          </a:ln>
        </p:spPr>
        <p:txBody>
          <a:bodyPr spcFirstLastPara="1" wrap="square" lIns="91425" tIns="45700" rIns="91425" bIns="45700" anchor="t" anchorCtr="0">
            <a:noAutofit/>
          </a:bodyPr>
          <a:lstStyle>
            <a:lvl1pPr lvl="0" algn="ctr">
              <a:spcBef>
                <a:spcPts val="720"/>
              </a:spcBef>
              <a:spcAft>
                <a:spcPct val="0"/>
              </a:spcAft>
              <a:buClr>
                <a:srgbClr val="C00000"/>
              </a:buClr>
              <a:buSzPts val="3600"/>
              <a:buNone/>
              <a:defRPr sz="3600" b="0" i="0">
                <a:solidFill>
                  <a:srgbClr val="C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ct val="0"/>
              </a:spcAft>
              <a:buClr>
                <a:srgbClr val="888888"/>
              </a:buClr>
              <a:buSzPts val="2800"/>
              <a:buNone/>
              <a:defRPr>
                <a:solidFill>
                  <a:srgbClr val="888888"/>
                </a:solidFill>
              </a:defRPr>
            </a:lvl2pPr>
            <a:lvl3pPr lvl="2" algn="ctr">
              <a:spcBef>
                <a:spcPts val="480"/>
              </a:spcBef>
              <a:spcAft>
                <a:spcPct val="0"/>
              </a:spcAft>
              <a:buClr>
                <a:srgbClr val="888888"/>
              </a:buClr>
              <a:buSzPts val="2400"/>
              <a:buNone/>
              <a:defRPr>
                <a:solidFill>
                  <a:srgbClr val="888888"/>
                </a:solidFill>
              </a:defRPr>
            </a:lvl3pPr>
            <a:lvl4pPr lvl="3" algn="ctr">
              <a:spcBef>
                <a:spcPts val="400"/>
              </a:spcBef>
              <a:spcAft>
                <a:spcPct val="0"/>
              </a:spcAft>
              <a:buClr>
                <a:srgbClr val="888888"/>
              </a:buClr>
              <a:buSzPts val="2000"/>
              <a:buNone/>
              <a:defRPr>
                <a:solidFill>
                  <a:srgbClr val="888888"/>
                </a:solidFill>
              </a:defRPr>
            </a:lvl4pPr>
            <a:lvl5pPr lvl="4" algn="ctr">
              <a:spcBef>
                <a:spcPts val="400"/>
              </a:spcBef>
              <a:spcAft>
                <a:spcPct val="0"/>
              </a:spcAft>
              <a:buClr>
                <a:srgbClr val="888888"/>
              </a:buClr>
              <a:buSzPts val="2000"/>
              <a:buNone/>
              <a:defRPr>
                <a:solidFill>
                  <a:srgbClr val="888888"/>
                </a:solidFill>
              </a:defRPr>
            </a:lvl5pPr>
            <a:lvl6pPr lvl="5" algn="ctr">
              <a:spcBef>
                <a:spcPts val="400"/>
              </a:spcBef>
              <a:spcAft>
                <a:spcPct val="0"/>
              </a:spcAft>
              <a:buClr>
                <a:srgbClr val="888888"/>
              </a:buClr>
              <a:buSzPts val="2000"/>
              <a:buNone/>
              <a:defRPr>
                <a:solidFill>
                  <a:srgbClr val="888888"/>
                </a:solidFill>
              </a:defRPr>
            </a:lvl6pPr>
            <a:lvl7pPr lvl="6" algn="ctr">
              <a:spcBef>
                <a:spcPts val="400"/>
              </a:spcBef>
              <a:spcAft>
                <a:spcPct val="0"/>
              </a:spcAft>
              <a:buClr>
                <a:srgbClr val="888888"/>
              </a:buClr>
              <a:buSzPts val="2000"/>
              <a:buNone/>
              <a:defRPr>
                <a:solidFill>
                  <a:srgbClr val="888888"/>
                </a:solidFill>
              </a:defRPr>
            </a:lvl7pPr>
            <a:lvl8pPr lvl="7" algn="ctr">
              <a:spcBef>
                <a:spcPts val="400"/>
              </a:spcBef>
              <a:spcAft>
                <a:spcPct val="0"/>
              </a:spcAft>
              <a:buClr>
                <a:srgbClr val="888888"/>
              </a:buClr>
              <a:buSzPts val="2000"/>
              <a:buNone/>
              <a:defRPr>
                <a:solidFill>
                  <a:srgbClr val="888888"/>
                </a:solidFill>
              </a:defRPr>
            </a:lvl8pPr>
            <a:lvl9pPr lvl="8" algn="ctr">
              <a:spcBef>
                <a:spcPts val="400"/>
              </a:spcBef>
              <a:spcAft>
                <a:spcPct val="0"/>
              </a:spcAft>
              <a:buClr>
                <a:srgbClr val="888888"/>
              </a:buClr>
              <a:buSzPts val="2000"/>
              <a:buNone/>
              <a:defRPr>
                <a:solidFill>
                  <a:srgbClr val="888888"/>
                </a:solidFill>
              </a:defRPr>
            </a:lvl9pPr>
          </a:lstStyle>
          <a:p>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18"/>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ct val="0"/>
              </a:spcBef>
              <a:spcAft>
                <a:spcPct val="0"/>
              </a:spcAft>
              <a:buSzPts val="1400"/>
              <a:buNone/>
              <a:defRPr sz="2000" b="1"/>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57" name="Google Shape;57;p18"/>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ct val="0"/>
              </a:spcAft>
              <a:buClr>
                <a:schemeClr val="dk1"/>
              </a:buClr>
              <a:buSzPts val="3200"/>
              <a:buChar char="•"/>
              <a:defRPr sz="3200"/>
            </a:lvl1pPr>
            <a:lvl2pPr marL="914400" lvl="1" indent="-406400" algn="l">
              <a:spcBef>
                <a:spcPts val="560"/>
              </a:spcBef>
              <a:spcAft>
                <a:spcPct val="0"/>
              </a:spcAft>
              <a:buClr>
                <a:schemeClr val="dk1"/>
              </a:buClr>
              <a:buSzPts val="2800"/>
              <a:buChar char="–"/>
              <a:defRPr sz="2800"/>
            </a:lvl2pPr>
            <a:lvl3pPr marL="1371600" lvl="2" indent="-381000" algn="l">
              <a:spcBef>
                <a:spcPts val="480"/>
              </a:spcBef>
              <a:spcAft>
                <a:spcPct val="0"/>
              </a:spcAft>
              <a:buClr>
                <a:schemeClr val="dk1"/>
              </a:buClr>
              <a:buSzPts val="2400"/>
              <a:buChar char="•"/>
              <a:defRPr sz="2400"/>
            </a:lvl3pPr>
            <a:lvl4pPr marL="1828800" lvl="3" indent="-355600" algn="l">
              <a:spcBef>
                <a:spcPts val="400"/>
              </a:spcBef>
              <a:spcAft>
                <a:spcPct val="0"/>
              </a:spcAft>
              <a:buClr>
                <a:schemeClr val="dk1"/>
              </a:buClr>
              <a:buSzPts val="2000"/>
              <a:buChar char="–"/>
              <a:defRPr sz="2000"/>
            </a:lvl4pPr>
            <a:lvl5pPr marL="2286000" lvl="4" indent="-355600" algn="l">
              <a:spcBef>
                <a:spcPts val="400"/>
              </a:spcBef>
              <a:spcAft>
                <a:spcPct val="0"/>
              </a:spcAft>
              <a:buClr>
                <a:schemeClr val="dk1"/>
              </a:buClr>
              <a:buSzPts val="2000"/>
              <a:buChar char="»"/>
              <a:defRPr sz="2000"/>
            </a:lvl5pPr>
            <a:lvl6pPr marL="2743200" lvl="5" indent="-355600" algn="l">
              <a:spcBef>
                <a:spcPts val="400"/>
              </a:spcBef>
              <a:spcAft>
                <a:spcPct val="0"/>
              </a:spcAft>
              <a:buClr>
                <a:schemeClr val="dk1"/>
              </a:buClr>
              <a:buSzPts val="2000"/>
              <a:buChar char="•"/>
              <a:defRPr sz="2000"/>
            </a:lvl6pPr>
            <a:lvl7pPr marL="3200400" lvl="6" indent="-355600" algn="l">
              <a:spcBef>
                <a:spcPts val="400"/>
              </a:spcBef>
              <a:spcAft>
                <a:spcPct val="0"/>
              </a:spcAft>
              <a:buClr>
                <a:schemeClr val="dk1"/>
              </a:buClr>
              <a:buSzPts val="2000"/>
              <a:buChar char="•"/>
              <a:defRPr sz="2000"/>
            </a:lvl7pPr>
            <a:lvl8pPr marL="3657600" lvl="7" indent="-355600" algn="l">
              <a:spcBef>
                <a:spcPts val="400"/>
              </a:spcBef>
              <a:spcAft>
                <a:spcPct val="0"/>
              </a:spcAft>
              <a:buClr>
                <a:schemeClr val="dk1"/>
              </a:buClr>
              <a:buSzPts val="2000"/>
              <a:buChar char="•"/>
              <a:defRPr sz="2000"/>
            </a:lvl8pPr>
            <a:lvl9pPr marL="4114800" lvl="8" indent="-355600" algn="l">
              <a:spcBef>
                <a:spcPts val="400"/>
              </a:spcBef>
              <a:spcAft>
                <a:spcPct val="0"/>
              </a:spcAft>
              <a:buClr>
                <a:schemeClr val="dk1"/>
              </a:buClr>
              <a:buSzPts val="2000"/>
              <a:buChar char="•"/>
              <a:defRPr sz="2000"/>
            </a:lvl9pPr>
          </a:lstStyle>
          <a:p>
            <a:endParaRPr/>
          </a:p>
        </p:txBody>
      </p:sp>
      <p:sp>
        <p:nvSpPr>
          <p:cNvPr id="58" name="Google Shape;58;p18"/>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ct val="0"/>
              </a:spcAft>
              <a:buClr>
                <a:schemeClr val="dk1"/>
              </a:buClr>
              <a:buSzPts val="1400"/>
              <a:buNone/>
              <a:defRPr sz="1400"/>
            </a:lvl1pPr>
            <a:lvl2pPr marL="914400" lvl="1" indent="-228600" algn="l">
              <a:spcBef>
                <a:spcPts val="240"/>
              </a:spcBef>
              <a:spcAft>
                <a:spcPct val="0"/>
              </a:spcAft>
              <a:buClr>
                <a:schemeClr val="dk1"/>
              </a:buClr>
              <a:buSzPts val="1200"/>
              <a:buNone/>
              <a:defRPr sz="1200"/>
            </a:lvl2pPr>
            <a:lvl3pPr marL="1371600" lvl="2" indent="-228600" algn="l">
              <a:spcBef>
                <a:spcPts val="200"/>
              </a:spcBef>
              <a:spcAft>
                <a:spcPct val="0"/>
              </a:spcAft>
              <a:buClr>
                <a:schemeClr val="dk1"/>
              </a:buClr>
              <a:buSzPts val="1000"/>
              <a:buNone/>
              <a:defRPr sz="1000"/>
            </a:lvl3pPr>
            <a:lvl4pPr marL="1828800" lvl="3" indent="-228600" algn="l">
              <a:spcBef>
                <a:spcPts val="180"/>
              </a:spcBef>
              <a:spcAft>
                <a:spcPct val="0"/>
              </a:spcAft>
              <a:buClr>
                <a:schemeClr val="dk1"/>
              </a:buClr>
              <a:buSzPts val="900"/>
              <a:buNone/>
              <a:defRPr sz="900"/>
            </a:lvl4pPr>
            <a:lvl5pPr marL="2286000" lvl="4" indent="-228600" algn="l">
              <a:spcBef>
                <a:spcPts val="180"/>
              </a:spcBef>
              <a:spcAft>
                <a:spcPct val="0"/>
              </a:spcAft>
              <a:buClr>
                <a:schemeClr val="dk1"/>
              </a:buClr>
              <a:buSzPts val="900"/>
              <a:buNone/>
              <a:defRPr sz="900"/>
            </a:lvl5pPr>
            <a:lvl6pPr marL="2743200" lvl="5" indent="-228600" algn="l">
              <a:spcBef>
                <a:spcPts val="180"/>
              </a:spcBef>
              <a:spcAft>
                <a:spcPct val="0"/>
              </a:spcAft>
              <a:buClr>
                <a:schemeClr val="dk1"/>
              </a:buClr>
              <a:buSzPts val="900"/>
              <a:buNone/>
              <a:defRPr sz="900"/>
            </a:lvl6pPr>
            <a:lvl7pPr marL="3200400" lvl="6" indent="-228600" algn="l">
              <a:spcBef>
                <a:spcPts val="180"/>
              </a:spcBef>
              <a:spcAft>
                <a:spcPct val="0"/>
              </a:spcAft>
              <a:buClr>
                <a:schemeClr val="dk1"/>
              </a:buClr>
              <a:buSzPts val="900"/>
              <a:buNone/>
              <a:defRPr sz="900"/>
            </a:lvl7pPr>
            <a:lvl8pPr marL="3657600" lvl="7" indent="-228600" algn="l">
              <a:spcBef>
                <a:spcPts val="180"/>
              </a:spcBef>
              <a:spcAft>
                <a:spcPct val="0"/>
              </a:spcAft>
              <a:buClr>
                <a:schemeClr val="dk1"/>
              </a:buClr>
              <a:buSzPts val="900"/>
              <a:buNone/>
              <a:defRPr sz="900"/>
            </a:lvl8pPr>
            <a:lvl9pPr marL="4114800" lvl="8" indent="-228600" algn="l">
              <a:spcBef>
                <a:spcPts val="180"/>
              </a:spcBef>
              <a:spcAft>
                <a:spcPct val="0"/>
              </a:spcAft>
              <a:buClr>
                <a:schemeClr val="dk1"/>
              </a:buClr>
              <a:buSzPts val="900"/>
              <a:buNone/>
              <a:defRPr sz="900"/>
            </a:lvl9pPr>
          </a:lstStyle>
          <a:p>
            <a:endParaRPr/>
          </a:p>
        </p:txBody>
      </p:sp>
      <p:sp>
        <p:nvSpPr>
          <p:cNvPr id="59" name="Google Shape;59;p1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1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1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Calibri"/>
                <a:ea typeface="Calibri"/>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pPr marL="0" lvl="0" indent="0" algn="l" rtl="0">
              <a:spcBef>
                <a:spcPct val="0"/>
              </a:spcBef>
              <a:spcAft>
                <a:spcPct val="0"/>
              </a:spcAft>
              <a:buNone/>
            </a:pPr>
            <a:fld id="{00000000-1234-1234-1234-123412341234}" type="slidenum">
              <a:rPr lang="en-US"/>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19"/>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ct val="0"/>
              </a:spcBef>
              <a:spcAft>
                <a:spcPct val="0"/>
              </a:spcAft>
              <a:buSzPts val="1400"/>
              <a:buNone/>
              <a:defRPr sz="2000" b="1"/>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64" name="Google Shape;64;p19"/>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ct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ct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ct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ct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ct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ct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ct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ct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ct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5" name="Google Shape;65;p19"/>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ct val="0"/>
              </a:spcAft>
              <a:buClr>
                <a:schemeClr val="dk1"/>
              </a:buClr>
              <a:buSzPts val="1400"/>
              <a:buNone/>
              <a:defRPr sz="1400"/>
            </a:lvl1pPr>
            <a:lvl2pPr marL="914400" lvl="1" indent="-228600" algn="l">
              <a:spcBef>
                <a:spcPts val="240"/>
              </a:spcBef>
              <a:spcAft>
                <a:spcPct val="0"/>
              </a:spcAft>
              <a:buClr>
                <a:schemeClr val="dk1"/>
              </a:buClr>
              <a:buSzPts val="1200"/>
              <a:buNone/>
              <a:defRPr sz="1200"/>
            </a:lvl2pPr>
            <a:lvl3pPr marL="1371600" lvl="2" indent="-228600" algn="l">
              <a:spcBef>
                <a:spcPts val="200"/>
              </a:spcBef>
              <a:spcAft>
                <a:spcPct val="0"/>
              </a:spcAft>
              <a:buClr>
                <a:schemeClr val="dk1"/>
              </a:buClr>
              <a:buSzPts val="1000"/>
              <a:buNone/>
              <a:defRPr sz="1000"/>
            </a:lvl3pPr>
            <a:lvl4pPr marL="1828800" lvl="3" indent="-228600" algn="l">
              <a:spcBef>
                <a:spcPts val="180"/>
              </a:spcBef>
              <a:spcAft>
                <a:spcPct val="0"/>
              </a:spcAft>
              <a:buClr>
                <a:schemeClr val="dk1"/>
              </a:buClr>
              <a:buSzPts val="900"/>
              <a:buNone/>
              <a:defRPr sz="900"/>
            </a:lvl4pPr>
            <a:lvl5pPr marL="2286000" lvl="4" indent="-228600" algn="l">
              <a:spcBef>
                <a:spcPts val="180"/>
              </a:spcBef>
              <a:spcAft>
                <a:spcPct val="0"/>
              </a:spcAft>
              <a:buClr>
                <a:schemeClr val="dk1"/>
              </a:buClr>
              <a:buSzPts val="900"/>
              <a:buNone/>
              <a:defRPr sz="900"/>
            </a:lvl5pPr>
            <a:lvl6pPr marL="2743200" lvl="5" indent="-228600" algn="l">
              <a:spcBef>
                <a:spcPts val="180"/>
              </a:spcBef>
              <a:spcAft>
                <a:spcPct val="0"/>
              </a:spcAft>
              <a:buClr>
                <a:schemeClr val="dk1"/>
              </a:buClr>
              <a:buSzPts val="900"/>
              <a:buNone/>
              <a:defRPr sz="900"/>
            </a:lvl6pPr>
            <a:lvl7pPr marL="3200400" lvl="6" indent="-228600" algn="l">
              <a:spcBef>
                <a:spcPts val="180"/>
              </a:spcBef>
              <a:spcAft>
                <a:spcPct val="0"/>
              </a:spcAft>
              <a:buClr>
                <a:schemeClr val="dk1"/>
              </a:buClr>
              <a:buSzPts val="900"/>
              <a:buNone/>
              <a:defRPr sz="900"/>
            </a:lvl7pPr>
            <a:lvl8pPr marL="3657600" lvl="7" indent="-228600" algn="l">
              <a:spcBef>
                <a:spcPts val="180"/>
              </a:spcBef>
              <a:spcAft>
                <a:spcPct val="0"/>
              </a:spcAft>
              <a:buClr>
                <a:schemeClr val="dk1"/>
              </a:buClr>
              <a:buSzPts val="900"/>
              <a:buNone/>
              <a:defRPr sz="900"/>
            </a:lvl8pPr>
            <a:lvl9pPr marL="4114800" lvl="8" indent="-228600" algn="l">
              <a:spcBef>
                <a:spcPts val="180"/>
              </a:spcBef>
              <a:spcAft>
                <a:spcPct val="0"/>
              </a:spcAft>
              <a:buClr>
                <a:schemeClr val="dk1"/>
              </a:buClr>
              <a:buSzPts val="900"/>
              <a:buNone/>
              <a:defRPr sz="900"/>
            </a:lvl9pPr>
          </a:lstStyle>
          <a:p>
            <a:endParaRPr/>
          </a:p>
        </p:txBody>
      </p:sp>
      <p:sp>
        <p:nvSpPr>
          <p:cNvPr id="66" name="Google Shape;66;p1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Google Shape;67;p1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1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Calibri"/>
                <a:ea typeface="Calibri"/>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pPr marL="0" lvl="0" indent="0" algn="l" rtl="0">
              <a:spcBef>
                <a:spcPct val="0"/>
              </a:spcBef>
              <a:spcAft>
                <a:spcPct val="0"/>
              </a:spcAft>
              <a:buNone/>
            </a:pPr>
            <a:fld id="{00000000-1234-1234-1234-123412341234}" type="slidenum">
              <a:rPr lang="en-US"/>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2"/>
        <p:cNvGrpSpPr/>
        <p:nvPr/>
      </p:nvGrpSpPr>
      <p:grpSpPr>
        <a:xfrm>
          <a:off x="0" y="0"/>
          <a:ext cx="0" cy="0"/>
          <a:chOff x="0" y="0"/>
          <a:chExt cx="0" cy="0"/>
        </a:xfrm>
      </p:grpSpPr>
      <p:sp>
        <p:nvSpPr>
          <p:cNvPr id="13" name="Google Shape;13;p1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14" name="Google Shape;14;p10"/>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ct val="0"/>
              </a:spcAft>
              <a:buClr>
                <a:schemeClr val="dk1"/>
              </a:buClr>
              <a:buSzPts val="3200"/>
              <a:buChar char="•"/>
              <a:defRPr b="0" i="0">
                <a:latin typeface="Museo Sans 300" panose="02000000000000000000" pitchFamily="2" charset="77"/>
                <a:ea typeface="Museo Sans 300" panose="02000000000000000000" pitchFamily="2" charset="77"/>
                <a:cs typeface="Arial"/>
                <a:sym typeface="Arial"/>
              </a:defRPr>
            </a:lvl1pPr>
            <a:lvl2pPr marL="914400" lvl="1" indent="-406400" algn="l">
              <a:spcBef>
                <a:spcPts val="560"/>
              </a:spcBef>
              <a:spcAft>
                <a:spcPct val="0"/>
              </a:spcAft>
              <a:buClr>
                <a:schemeClr val="dk1"/>
              </a:buClr>
              <a:buSzPts val="2800"/>
              <a:buChar char="–"/>
              <a:defRPr b="0" i="0">
                <a:latin typeface="Museo Sans 300" panose="02000000000000000000" pitchFamily="2" charset="77"/>
                <a:ea typeface="Museo Sans 300" panose="02000000000000000000" pitchFamily="2" charset="77"/>
                <a:cs typeface="Arial"/>
                <a:sym typeface="Arial"/>
              </a:defRPr>
            </a:lvl2pPr>
            <a:lvl3pPr marL="1371600" lvl="2" indent="-381000" algn="l">
              <a:spcBef>
                <a:spcPts val="480"/>
              </a:spcBef>
              <a:spcAft>
                <a:spcPct val="0"/>
              </a:spcAft>
              <a:buClr>
                <a:schemeClr val="dk1"/>
              </a:buClr>
              <a:buSzPts val="2400"/>
              <a:buChar char="•"/>
              <a:defRPr>
                <a:latin typeface="Arial"/>
                <a:ea typeface="Arial"/>
                <a:cs typeface="Arial"/>
                <a:sym typeface="Arial"/>
              </a:defRPr>
            </a:lvl3pPr>
            <a:lvl4pPr marL="1828800" lvl="3" indent="-355600" algn="l">
              <a:spcBef>
                <a:spcPts val="400"/>
              </a:spcBef>
              <a:spcAft>
                <a:spcPct val="0"/>
              </a:spcAft>
              <a:buClr>
                <a:schemeClr val="dk1"/>
              </a:buClr>
              <a:buSzPts val="2000"/>
              <a:buChar char="–"/>
              <a:defRPr>
                <a:latin typeface="Arial"/>
                <a:ea typeface="Arial"/>
                <a:cs typeface="Arial"/>
                <a:sym typeface="Arial"/>
              </a:defRPr>
            </a:lvl4pPr>
            <a:lvl5pPr marL="2286000" lvl="4" indent="-355600" algn="l">
              <a:spcBef>
                <a:spcPts val="400"/>
              </a:spcBef>
              <a:spcAft>
                <a:spcPct val="0"/>
              </a:spcAft>
              <a:buClr>
                <a:schemeClr val="dk1"/>
              </a:buClr>
              <a:buSzPts val="2000"/>
              <a:buChar char="»"/>
              <a:defRPr>
                <a:latin typeface="Arial"/>
                <a:ea typeface="Arial"/>
                <a:cs typeface="Arial"/>
                <a:sym typeface="Arial"/>
              </a:defRPr>
            </a:lvl5pPr>
            <a:lvl6pPr marL="2743200" lvl="5" indent="-342900" algn="l">
              <a:spcBef>
                <a:spcPts val="360"/>
              </a:spcBef>
              <a:spcAft>
                <a:spcPct val="0"/>
              </a:spcAft>
              <a:buClr>
                <a:schemeClr val="dk1"/>
              </a:buClr>
              <a:buSzPts val="1800"/>
              <a:buChar char="•"/>
              <a:defRPr/>
            </a:lvl6pPr>
            <a:lvl7pPr marL="3200400" lvl="6" indent="-342900" algn="l">
              <a:spcBef>
                <a:spcPts val="360"/>
              </a:spcBef>
              <a:spcAft>
                <a:spcPct val="0"/>
              </a:spcAft>
              <a:buClr>
                <a:schemeClr val="dk1"/>
              </a:buClr>
              <a:buSzPts val="1800"/>
              <a:buChar char="•"/>
              <a:defRPr/>
            </a:lvl7pPr>
            <a:lvl8pPr marL="3657600" lvl="7" indent="-342900" algn="l">
              <a:spcBef>
                <a:spcPts val="360"/>
              </a:spcBef>
              <a:spcAft>
                <a:spcPct val="0"/>
              </a:spcAft>
              <a:buClr>
                <a:schemeClr val="dk1"/>
              </a:buClr>
              <a:buSzPts val="1800"/>
              <a:buChar char="•"/>
              <a:defRPr/>
            </a:lvl8pPr>
            <a:lvl9pPr marL="4114800" lvl="8" indent="-342900" algn="l">
              <a:spcBef>
                <a:spcPts val="360"/>
              </a:spcBef>
              <a:spcAft>
                <a:spcPct val="0"/>
              </a:spcAft>
              <a:buClr>
                <a:schemeClr val="dk1"/>
              </a:buClr>
              <a:buSzPts val="1800"/>
              <a:buChar char="•"/>
              <a:defRPr/>
            </a:lvl9pPr>
          </a:lstStyle>
          <a:p>
            <a:endParaRPr lang="en-US"/>
          </a:p>
          <a:p>
            <a:pPr lvl="1"/>
            <a:endParaRPr/>
          </a:p>
        </p:txBody>
      </p:sp>
      <p:sp>
        <p:nvSpPr>
          <p:cNvPr id="15" name="Google Shape;15;p1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1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Calibri"/>
                <a:ea typeface="Calibri"/>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pPr marL="0" lvl="0" indent="0" algn="l" rtl="0">
              <a:spcBef>
                <a:spcPct val="0"/>
              </a:spcBef>
              <a:spcAft>
                <a:spcPct val="0"/>
              </a:spcAft>
              <a:buNone/>
            </a:pPr>
            <a:fld id="{00000000-1234-1234-1234-123412341234}" type="slidenum">
              <a:rPr lang="en-US"/>
              <a:t>‹#›</a:t>
            </a:fld>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1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b="1" i="0">
                <a:latin typeface="Museo Slab 700" panose="02000000000000000000" pitchFamily="2" charset="77"/>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20" name="Google Shape;20;p1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Calibri"/>
                <a:ea typeface="Calibri"/>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pPr marL="0" lvl="0" indent="0" algn="l" rtl="0">
              <a:spcBef>
                <a:spcPct val="0"/>
              </a:spcBef>
              <a:spcAft>
                <a:spcPct val="0"/>
              </a:spcAft>
              <a:buNone/>
            </a:pPr>
            <a:fld id="{00000000-1234-1234-1234-123412341234}" type="slidenum">
              <a:rPr lang="en-US"/>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23"/>
        <p:cNvGrpSpPr/>
        <p:nvPr/>
      </p:nvGrpSpPr>
      <p:grpSpPr>
        <a:xfrm>
          <a:off x="0" y="0"/>
          <a:ext cx="0" cy="0"/>
          <a:chOff x="0" y="0"/>
          <a:chExt cx="0" cy="0"/>
        </a:xfrm>
      </p:grpSpPr>
      <p:sp>
        <p:nvSpPr>
          <p:cNvPr id="24" name="Google Shape;24;p12"/>
          <p:cNvSpPr/>
          <p:nvPr/>
        </p:nvSpPr>
        <p:spPr>
          <a:xfrm>
            <a:off x="0" y="0"/>
            <a:ext cx="12192000" cy="6858000"/>
          </a:xfrm>
          <a:prstGeom prst="rect">
            <a:avLst/>
          </a:prstGeom>
          <a:solidFill>
            <a:srgbClr val="E8E9E9"/>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25" name="Google Shape;25;p12" descr="A close up of a sign&#10;&#10;Description automatically generated"/>
          <p:cNvPicPr preferRelativeResize="0"/>
          <p:nvPr/>
        </p:nvPicPr>
        <p:blipFill>
          <a:blip r:embed="rId2">
            <a:alphaModFix/>
          </a:blip>
          <a:stretch>
            <a:fillRect/>
          </a:stretch>
        </p:blipFill>
        <p:spPr>
          <a:xfrm>
            <a:off x="2438400" y="1143000"/>
            <a:ext cx="7315200" cy="4572000"/>
          </a:xfrm>
          <a:prstGeom prst="rect">
            <a:avLst/>
          </a:prstGeom>
          <a:noFill/>
          <a:ln>
            <a:noFill/>
          </a:ln>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6"/>
        <p:cNvGrpSpPr/>
        <p:nvPr/>
      </p:nvGrpSpPr>
      <p:grpSpPr>
        <a:xfrm>
          <a:off x="0" y="0"/>
          <a:ext cx="0" cy="0"/>
          <a:chOff x="0" y="0"/>
          <a:chExt cx="0" cy="0"/>
        </a:xfrm>
      </p:grpSpPr>
      <p:sp>
        <p:nvSpPr>
          <p:cNvPr id="27" name="Google Shape;27;p13"/>
          <p:cNvSpPr txBox="1">
            <a:spLocks noGrp="1"/>
          </p:cNvSpPr>
          <p:nvPr>
            <p:ph type="ctrTitle"/>
          </p:nvPr>
        </p:nvSpPr>
        <p:spPr>
          <a:xfrm>
            <a:off x="914400" y="1131602"/>
            <a:ext cx="10363200" cy="1470025"/>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b="1" i="0">
                <a:solidFill>
                  <a:schemeClr val="dk1"/>
                </a:solidFill>
                <a:latin typeface="Museo Slab 700" panose="02000000000000000000" pitchFamily="2" charset="77"/>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28" name="Google Shape;28;p13"/>
          <p:cNvSpPr txBox="1">
            <a:spLocks noGrp="1"/>
          </p:cNvSpPr>
          <p:nvPr>
            <p:ph type="subTitle" idx="1"/>
          </p:nvPr>
        </p:nvSpPr>
        <p:spPr>
          <a:xfrm>
            <a:off x="1828800" y="2887376"/>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ct val="0"/>
              </a:spcAft>
              <a:buClr>
                <a:srgbClr val="000000"/>
              </a:buClr>
              <a:buSzPts val="3200"/>
              <a:buNone/>
              <a:defRPr b="0" i="0">
                <a:solidFill>
                  <a:srgbClr val="0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ct val="0"/>
              </a:spcAft>
              <a:buClr>
                <a:srgbClr val="888888"/>
              </a:buClr>
              <a:buSzPts val="2800"/>
              <a:buNone/>
              <a:defRPr>
                <a:solidFill>
                  <a:srgbClr val="888888"/>
                </a:solidFill>
              </a:defRPr>
            </a:lvl2pPr>
            <a:lvl3pPr lvl="2" algn="ctr">
              <a:spcBef>
                <a:spcPts val="480"/>
              </a:spcBef>
              <a:spcAft>
                <a:spcPct val="0"/>
              </a:spcAft>
              <a:buClr>
                <a:srgbClr val="888888"/>
              </a:buClr>
              <a:buSzPts val="2400"/>
              <a:buNone/>
              <a:defRPr>
                <a:solidFill>
                  <a:srgbClr val="888888"/>
                </a:solidFill>
              </a:defRPr>
            </a:lvl3pPr>
            <a:lvl4pPr lvl="3" algn="ctr">
              <a:spcBef>
                <a:spcPts val="400"/>
              </a:spcBef>
              <a:spcAft>
                <a:spcPct val="0"/>
              </a:spcAft>
              <a:buClr>
                <a:srgbClr val="888888"/>
              </a:buClr>
              <a:buSzPts val="2000"/>
              <a:buNone/>
              <a:defRPr>
                <a:solidFill>
                  <a:srgbClr val="888888"/>
                </a:solidFill>
              </a:defRPr>
            </a:lvl4pPr>
            <a:lvl5pPr lvl="4" algn="ctr">
              <a:spcBef>
                <a:spcPts val="400"/>
              </a:spcBef>
              <a:spcAft>
                <a:spcPct val="0"/>
              </a:spcAft>
              <a:buClr>
                <a:srgbClr val="888888"/>
              </a:buClr>
              <a:buSzPts val="2000"/>
              <a:buNone/>
              <a:defRPr>
                <a:solidFill>
                  <a:srgbClr val="888888"/>
                </a:solidFill>
              </a:defRPr>
            </a:lvl5pPr>
            <a:lvl6pPr lvl="5" algn="ctr">
              <a:spcBef>
                <a:spcPts val="400"/>
              </a:spcBef>
              <a:spcAft>
                <a:spcPct val="0"/>
              </a:spcAft>
              <a:buClr>
                <a:srgbClr val="888888"/>
              </a:buClr>
              <a:buSzPts val="2000"/>
              <a:buNone/>
              <a:defRPr>
                <a:solidFill>
                  <a:srgbClr val="888888"/>
                </a:solidFill>
              </a:defRPr>
            </a:lvl6pPr>
            <a:lvl7pPr lvl="6" algn="ctr">
              <a:spcBef>
                <a:spcPts val="400"/>
              </a:spcBef>
              <a:spcAft>
                <a:spcPct val="0"/>
              </a:spcAft>
              <a:buClr>
                <a:srgbClr val="888888"/>
              </a:buClr>
              <a:buSzPts val="2000"/>
              <a:buNone/>
              <a:defRPr>
                <a:solidFill>
                  <a:srgbClr val="888888"/>
                </a:solidFill>
              </a:defRPr>
            </a:lvl7pPr>
            <a:lvl8pPr lvl="7" algn="ctr">
              <a:spcBef>
                <a:spcPts val="400"/>
              </a:spcBef>
              <a:spcAft>
                <a:spcPct val="0"/>
              </a:spcAft>
              <a:buClr>
                <a:srgbClr val="888888"/>
              </a:buClr>
              <a:buSzPts val="2000"/>
              <a:buNone/>
              <a:defRPr>
                <a:solidFill>
                  <a:srgbClr val="888888"/>
                </a:solidFill>
              </a:defRPr>
            </a:lvl8pPr>
            <a:lvl9pPr lvl="8" algn="ctr">
              <a:spcBef>
                <a:spcPts val="400"/>
              </a:spcBef>
              <a:spcAft>
                <a:spcPct val="0"/>
              </a:spcAft>
              <a:buClr>
                <a:srgbClr val="888888"/>
              </a:buClr>
              <a:buSzPts val="2000"/>
              <a:buNone/>
              <a:defRPr>
                <a:solidFill>
                  <a:srgbClr val="888888"/>
                </a:solidFill>
              </a:defRPr>
            </a:lvl9pPr>
          </a:lstStyle>
          <a:p>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14"/>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ct val="0"/>
              </a:spcBef>
              <a:spcAft>
                <a:spcPct val="0"/>
              </a:spcAft>
              <a:buSzPts val="1400"/>
              <a:buNone/>
              <a:defRPr sz="4000" b="1" i="0" cap="none">
                <a:latin typeface="Museo Slab 700" panose="02000000000000000000" pitchFamily="2" charset="77"/>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31" name="Google Shape;31;p14"/>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ct val="0"/>
              </a:spcAft>
              <a:buClr>
                <a:srgbClr val="888888"/>
              </a:buClr>
              <a:buSzPts val="2000"/>
              <a:buNone/>
              <a:defRPr sz="2000" b="0" i="0">
                <a:solidFill>
                  <a:srgbClr val="888888"/>
                </a:solidFill>
                <a:latin typeface="Museo Sans 300" panose="02000000000000000000" pitchFamily="2" charset="77"/>
              </a:defRPr>
            </a:lvl1pPr>
            <a:lvl2pPr marL="914400" lvl="1" indent="-228600" algn="l">
              <a:spcBef>
                <a:spcPts val="360"/>
              </a:spcBef>
              <a:spcAft>
                <a:spcPct val="0"/>
              </a:spcAft>
              <a:buClr>
                <a:srgbClr val="888888"/>
              </a:buClr>
              <a:buSzPts val="1800"/>
              <a:buNone/>
              <a:defRPr sz="1800">
                <a:solidFill>
                  <a:srgbClr val="888888"/>
                </a:solidFill>
              </a:defRPr>
            </a:lvl2pPr>
            <a:lvl3pPr marL="1371600" lvl="2" indent="-228600" algn="l">
              <a:spcBef>
                <a:spcPts val="320"/>
              </a:spcBef>
              <a:spcAft>
                <a:spcPct val="0"/>
              </a:spcAft>
              <a:buClr>
                <a:srgbClr val="888888"/>
              </a:buClr>
              <a:buSzPts val="1600"/>
              <a:buNone/>
              <a:defRPr sz="1600">
                <a:solidFill>
                  <a:srgbClr val="888888"/>
                </a:solidFill>
              </a:defRPr>
            </a:lvl3pPr>
            <a:lvl4pPr marL="1828800" lvl="3" indent="-228600" algn="l">
              <a:spcBef>
                <a:spcPts val="280"/>
              </a:spcBef>
              <a:spcAft>
                <a:spcPct val="0"/>
              </a:spcAft>
              <a:buClr>
                <a:srgbClr val="888888"/>
              </a:buClr>
              <a:buSzPts val="1400"/>
              <a:buNone/>
              <a:defRPr sz="1400">
                <a:solidFill>
                  <a:srgbClr val="888888"/>
                </a:solidFill>
              </a:defRPr>
            </a:lvl4pPr>
            <a:lvl5pPr marL="2286000" lvl="4" indent="-228600" algn="l">
              <a:spcBef>
                <a:spcPts val="280"/>
              </a:spcBef>
              <a:spcAft>
                <a:spcPct val="0"/>
              </a:spcAft>
              <a:buClr>
                <a:srgbClr val="888888"/>
              </a:buClr>
              <a:buSzPts val="1400"/>
              <a:buNone/>
              <a:defRPr sz="1400">
                <a:solidFill>
                  <a:srgbClr val="888888"/>
                </a:solidFill>
              </a:defRPr>
            </a:lvl5pPr>
            <a:lvl6pPr marL="2743200" lvl="5" indent="-228600" algn="l">
              <a:spcBef>
                <a:spcPts val="280"/>
              </a:spcBef>
              <a:spcAft>
                <a:spcPct val="0"/>
              </a:spcAft>
              <a:buClr>
                <a:srgbClr val="888888"/>
              </a:buClr>
              <a:buSzPts val="1400"/>
              <a:buNone/>
              <a:defRPr sz="1400">
                <a:solidFill>
                  <a:srgbClr val="888888"/>
                </a:solidFill>
              </a:defRPr>
            </a:lvl6pPr>
            <a:lvl7pPr marL="3200400" lvl="6" indent="-228600" algn="l">
              <a:spcBef>
                <a:spcPts val="280"/>
              </a:spcBef>
              <a:spcAft>
                <a:spcPct val="0"/>
              </a:spcAft>
              <a:buClr>
                <a:srgbClr val="888888"/>
              </a:buClr>
              <a:buSzPts val="1400"/>
              <a:buNone/>
              <a:defRPr sz="1400">
                <a:solidFill>
                  <a:srgbClr val="888888"/>
                </a:solidFill>
              </a:defRPr>
            </a:lvl7pPr>
            <a:lvl8pPr marL="3657600" lvl="7" indent="-228600" algn="l">
              <a:spcBef>
                <a:spcPts val="280"/>
              </a:spcBef>
              <a:spcAft>
                <a:spcPct val="0"/>
              </a:spcAft>
              <a:buClr>
                <a:srgbClr val="888888"/>
              </a:buClr>
              <a:buSzPts val="1400"/>
              <a:buNone/>
              <a:defRPr sz="1400">
                <a:solidFill>
                  <a:srgbClr val="888888"/>
                </a:solidFill>
              </a:defRPr>
            </a:lvl8pPr>
            <a:lvl9pPr marL="4114800" lvl="8" indent="-228600" algn="l">
              <a:spcBef>
                <a:spcPts val="280"/>
              </a:spcBef>
              <a:spcAft>
                <a:spcPct val="0"/>
              </a:spcAft>
              <a:buClr>
                <a:srgbClr val="888888"/>
              </a:buClr>
              <a:buSzPts val="1400"/>
              <a:buNone/>
              <a:defRPr sz="1400">
                <a:solidFill>
                  <a:srgbClr val="888888"/>
                </a:solidFill>
              </a:defRPr>
            </a:lvl9pPr>
          </a:lstStyle>
          <a:p>
            <a:endParaRPr/>
          </a:p>
        </p:txBody>
      </p:sp>
      <p:sp>
        <p:nvSpPr>
          <p:cNvPr id="32" name="Google Shape;32;p1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1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1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Calibri"/>
                <a:ea typeface="Calibri"/>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pPr marL="0" lvl="0" indent="0" algn="l" rtl="0">
              <a:spcBef>
                <a:spcPct val="0"/>
              </a:spcBef>
              <a:spcAft>
                <a:spcPct val="0"/>
              </a:spcAft>
              <a:buNone/>
            </a:pPr>
            <a:fld id="{00000000-1234-1234-1234-123412341234}" type="slidenum">
              <a:rPr lang="en-US"/>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b="1" i="0">
                <a:latin typeface="Museo Slab 700" panose="02000000000000000000" pitchFamily="2" charset="77"/>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37" name="Google Shape;37;p15"/>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ct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ct val="0"/>
              </a:spcAft>
              <a:buClr>
                <a:schemeClr val="dk1"/>
              </a:buClr>
              <a:buSzPts val="2400"/>
              <a:buChar char="–"/>
              <a:defRPr sz="2400"/>
            </a:lvl2pPr>
            <a:lvl3pPr marL="1371600" lvl="2" indent="-355600" algn="l">
              <a:spcBef>
                <a:spcPts val="400"/>
              </a:spcBef>
              <a:spcAft>
                <a:spcPct val="0"/>
              </a:spcAft>
              <a:buClr>
                <a:schemeClr val="dk1"/>
              </a:buClr>
              <a:buSzPts val="2000"/>
              <a:buChar char="•"/>
              <a:defRPr sz="2000"/>
            </a:lvl3pPr>
            <a:lvl4pPr marL="1828800" lvl="3" indent="-342900" algn="l">
              <a:spcBef>
                <a:spcPts val="360"/>
              </a:spcBef>
              <a:spcAft>
                <a:spcPct val="0"/>
              </a:spcAft>
              <a:buClr>
                <a:schemeClr val="dk1"/>
              </a:buClr>
              <a:buSzPts val="1800"/>
              <a:buChar char="–"/>
              <a:defRPr sz="1800"/>
            </a:lvl4pPr>
            <a:lvl5pPr marL="2286000" lvl="4" indent="-342900" algn="l">
              <a:spcBef>
                <a:spcPts val="360"/>
              </a:spcBef>
              <a:spcAft>
                <a:spcPct val="0"/>
              </a:spcAft>
              <a:buClr>
                <a:schemeClr val="dk1"/>
              </a:buClr>
              <a:buSzPts val="1800"/>
              <a:buChar char="»"/>
              <a:defRPr sz="1800"/>
            </a:lvl5pPr>
            <a:lvl6pPr marL="2743200" lvl="5" indent="-342900" algn="l">
              <a:spcBef>
                <a:spcPts val="360"/>
              </a:spcBef>
              <a:spcAft>
                <a:spcPct val="0"/>
              </a:spcAft>
              <a:buClr>
                <a:schemeClr val="dk1"/>
              </a:buClr>
              <a:buSzPts val="1800"/>
              <a:buChar char="•"/>
              <a:defRPr sz="1800"/>
            </a:lvl6pPr>
            <a:lvl7pPr marL="3200400" lvl="6" indent="-342900" algn="l">
              <a:spcBef>
                <a:spcPts val="360"/>
              </a:spcBef>
              <a:spcAft>
                <a:spcPct val="0"/>
              </a:spcAft>
              <a:buClr>
                <a:schemeClr val="dk1"/>
              </a:buClr>
              <a:buSzPts val="1800"/>
              <a:buChar char="•"/>
              <a:defRPr sz="1800"/>
            </a:lvl7pPr>
            <a:lvl8pPr marL="3657600" lvl="7" indent="-342900" algn="l">
              <a:spcBef>
                <a:spcPts val="360"/>
              </a:spcBef>
              <a:spcAft>
                <a:spcPct val="0"/>
              </a:spcAft>
              <a:buClr>
                <a:schemeClr val="dk1"/>
              </a:buClr>
              <a:buSzPts val="1800"/>
              <a:buChar char="•"/>
              <a:defRPr sz="1800"/>
            </a:lvl8pPr>
            <a:lvl9pPr marL="4114800" lvl="8" indent="-342900" algn="l">
              <a:spcBef>
                <a:spcPts val="360"/>
              </a:spcBef>
              <a:spcAft>
                <a:spcPct val="0"/>
              </a:spcAft>
              <a:buClr>
                <a:schemeClr val="dk1"/>
              </a:buClr>
              <a:buSzPts val="1800"/>
              <a:buChar char="•"/>
              <a:defRPr sz="1800"/>
            </a:lvl9pPr>
          </a:lstStyle>
          <a:p>
            <a:endParaRPr/>
          </a:p>
        </p:txBody>
      </p:sp>
      <p:sp>
        <p:nvSpPr>
          <p:cNvPr id="38" name="Google Shape;38;p15"/>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ct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ct val="0"/>
              </a:spcAft>
              <a:buClr>
                <a:schemeClr val="dk1"/>
              </a:buClr>
              <a:buSzPts val="2400"/>
              <a:buChar char="–"/>
              <a:defRPr sz="2400"/>
            </a:lvl2pPr>
            <a:lvl3pPr marL="1371600" lvl="2" indent="-355600" algn="l">
              <a:spcBef>
                <a:spcPts val="400"/>
              </a:spcBef>
              <a:spcAft>
                <a:spcPct val="0"/>
              </a:spcAft>
              <a:buClr>
                <a:schemeClr val="dk1"/>
              </a:buClr>
              <a:buSzPts val="2000"/>
              <a:buChar char="•"/>
              <a:defRPr sz="2000"/>
            </a:lvl3pPr>
            <a:lvl4pPr marL="1828800" lvl="3" indent="-342900" algn="l">
              <a:spcBef>
                <a:spcPts val="360"/>
              </a:spcBef>
              <a:spcAft>
                <a:spcPct val="0"/>
              </a:spcAft>
              <a:buClr>
                <a:schemeClr val="dk1"/>
              </a:buClr>
              <a:buSzPts val="1800"/>
              <a:buChar char="–"/>
              <a:defRPr sz="1800"/>
            </a:lvl4pPr>
            <a:lvl5pPr marL="2286000" lvl="4" indent="-342900" algn="l">
              <a:spcBef>
                <a:spcPts val="360"/>
              </a:spcBef>
              <a:spcAft>
                <a:spcPct val="0"/>
              </a:spcAft>
              <a:buClr>
                <a:schemeClr val="dk1"/>
              </a:buClr>
              <a:buSzPts val="1800"/>
              <a:buChar char="»"/>
              <a:defRPr sz="1800"/>
            </a:lvl5pPr>
            <a:lvl6pPr marL="2743200" lvl="5" indent="-342900" algn="l">
              <a:spcBef>
                <a:spcPts val="360"/>
              </a:spcBef>
              <a:spcAft>
                <a:spcPct val="0"/>
              </a:spcAft>
              <a:buClr>
                <a:schemeClr val="dk1"/>
              </a:buClr>
              <a:buSzPts val="1800"/>
              <a:buChar char="•"/>
              <a:defRPr sz="1800"/>
            </a:lvl6pPr>
            <a:lvl7pPr marL="3200400" lvl="6" indent="-342900" algn="l">
              <a:spcBef>
                <a:spcPts val="360"/>
              </a:spcBef>
              <a:spcAft>
                <a:spcPct val="0"/>
              </a:spcAft>
              <a:buClr>
                <a:schemeClr val="dk1"/>
              </a:buClr>
              <a:buSzPts val="1800"/>
              <a:buChar char="•"/>
              <a:defRPr sz="1800"/>
            </a:lvl7pPr>
            <a:lvl8pPr marL="3657600" lvl="7" indent="-342900" algn="l">
              <a:spcBef>
                <a:spcPts val="360"/>
              </a:spcBef>
              <a:spcAft>
                <a:spcPct val="0"/>
              </a:spcAft>
              <a:buClr>
                <a:schemeClr val="dk1"/>
              </a:buClr>
              <a:buSzPts val="1800"/>
              <a:buChar char="•"/>
              <a:defRPr sz="1800"/>
            </a:lvl8pPr>
            <a:lvl9pPr marL="4114800" lvl="8" indent="-342900" algn="l">
              <a:spcBef>
                <a:spcPts val="360"/>
              </a:spcBef>
              <a:spcAft>
                <a:spcPct val="0"/>
              </a:spcAft>
              <a:buClr>
                <a:schemeClr val="dk1"/>
              </a:buClr>
              <a:buSzPts val="1800"/>
              <a:buChar char="•"/>
              <a:defRPr sz="1800"/>
            </a:lvl9pPr>
          </a:lstStyle>
          <a:p>
            <a:endParaRPr/>
          </a:p>
        </p:txBody>
      </p:sp>
      <p:sp>
        <p:nvSpPr>
          <p:cNvPr id="39" name="Google Shape;39;p1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0" name="Google Shape;40;p1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1" name="Google Shape;41;p1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t>‹#›</a:t>
            </a:fld>
            <a:endParaRPr lang="en-US">
              <a:latin typeface="Museo Sans 300" panose="02000000000000000000" pitchFamily="2" charset="77"/>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b="1" i="0">
                <a:latin typeface="Museo Slab 700" panose="02000000000000000000" pitchFamily="2" charset="77"/>
              </a:defRPr>
            </a:lvl1pPr>
            <a:lvl2pPr lvl="1" algn="ctr">
              <a:spcBef>
                <a:spcPct val="0"/>
              </a:spcBef>
              <a:spcAft>
                <a:spcPct val="0"/>
              </a:spcAft>
              <a:buSzPts val="1400"/>
              <a:buNone/>
              <a:defRPr/>
            </a:lvl2pPr>
            <a:lvl3pPr lvl="2" algn="ctr">
              <a:spcBef>
                <a:spcPct val="0"/>
              </a:spcBef>
              <a:spcAft>
                <a:spcPct val="0"/>
              </a:spcAft>
              <a:buSzPts val="1400"/>
              <a:buNone/>
              <a:defRPr/>
            </a:lvl3pPr>
            <a:lvl4pPr lvl="3" algn="ctr">
              <a:spcBef>
                <a:spcPct val="0"/>
              </a:spcBef>
              <a:spcAft>
                <a:spcPct val="0"/>
              </a:spcAft>
              <a:buSzPts val="1400"/>
              <a:buNone/>
              <a:defRPr/>
            </a:lvl4pPr>
            <a:lvl5pPr lvl="4" algn="ctr">
              <a:spcBef>
                <a:spcPct val="0"/>
              </a:spcBef>
              <a:spcAft>
                <a:spcPct val="0"/>
              </a:spcAft>
              <a:buSzPts val="1400"/>
              <a:buNone/>
              <a:defRPr/>
            </a:lvl5pPr>
            <a:lvl6pPr lvl="5" algn="ctr">
              <a:spcBef>
                <a:spcPct val="0"/>
              </a:spcBef>
              <a:spcAft>
                <a:spcPct val="0"/>
              </a:spcAft>
              <a:buSzPts val="1400"/>
              <a:buNone/>
              <a:defRPr/>
            </a:lvl6pPr>
            <a:lvl7pPr lvl="6" algn="ctr">
              <a:spcBef>
                <a:spcPct val="0"/>
              </a:spcBef>
              <a:spcAft>
                <a:spcPct val="0"/>
              </a:spcAft>
              <a:buSzPts val="1400"/>
              <a:buNone/>
              <a:defRPr/>
            </a:lvl7pPr>
            <a:lvl8pPr lvl="7" algn="ctr">
              <a:spcBef>
                <a:spcPct val="0"/>
              </a:spcBef>
              <a:spcAft>
                <a:spcPct val="0"/>
              </a:spcAft>
              <a:buSzPts val="1400"/>
              <a:buNone/>
              <a:defRPr/>
            </a:lvl8pPr>
            <a:lvl9pPr lvl="8" algn="ctr">
              <a:spcBef>
                <a:spcPct val="0"/>
              </a:spcBef>
              <a:spcAft>
                <a:spcPct val="0"/>
              </a:spcAft>
              <a:buSzPts val="1400"/>
              <a:buNone/>
              <a:defRPr/>
            </a:lvl9pPr>
          </a:lstStyle>
          <a:p>
            <a:endParaRPr/>
          </a:p>
        </p:txBody>
      </p:sp>
      <p:sp>
        <p:nvSpPr>
          <p:cNvPr id="44" name="Google Shape;44;p16"/>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ct val="0"/>
              </a:spcAft>
              <a:buClr>
                <a:schemeClr val="dk1"/>
              </a:buClr>
              <a:buSzPts val="2400"/>
              <a:buNone/>
              <a:defRPr sz="2400" b="1" i="0">
                <a:latin typeface="Museo Sans 300" panose="02000000000000000000" pitchFamily="2" charset="77"/>
              </a:defRPr>
            </a:lvl1pPr>
            <a:lvl2pPr marL="914400" lvl="1" indent="-228600" algn="l">
              <a:spcBef>
                <a:spcPts val="400"/>
              </a:spcBef>
              <a:spcAft>
                <a:spcPct val="0"/>
              </a:spcAft>
              <a:buClr>
                <a:schemeClr val="dk1"/>
              </a:buClr>
              <a:buSzPts val="2000"/>
              <a:buNone/>
              <a:defRPr sz="2000" b="1"/>
            </a:lvl2pPr>
            <a:lvl3pPr marL="1371600" lvl="2" indent="-228600" algn="l">
              <a:spcBef>
                <a:spcPts val="360"/>
              </a:spcBef>
              <a:spcAft>
                <a:spcPct val="0"/>
              </a:spcAft>
              <a:buClr>
                <a:schemeClr val="dk1"/>
              </a:buClr>
              <a:buSzPts val="1800"/>
              <a:buNone/>
              <a:defRPr sz="1800" b="1"/>
            </a:lvl3pPr>
            <a:lvl4pPr marL="1828800" lvl="3" indent="-228600" algn="l">
              <a:spcBef>
                <a:spcPts val="320"/>
              </a:spcBef>
              <a:spcAft>
                <a:spcPct val="0"/>
              </a:spcAft>
              <a:buClr>
                <a:schemeClr val="dk1"/>
              </a:buClr>
              <a:buSzPts val="1600"/>
              <a:buNone/>
              <a:defRPr sz="1600" b="1"/>
            </a:lvl4pPr>
            <a:lvl5pPr marL="2286000" lvl="4" indent="-228600" algn="l">
              <a:spcBef>
                <a:spcPts val="320"/>
              </a:spcBef>
              <a:spcAft>
                <a:spcPct val="0"/>
              </a:spcAft>
              <a:buClr>
                <a:schemeClr val="dk1"/>
              </a:buClr>
              <a:buSzPts val="1600"/>
              <a:buNone/>
              <a:defRPr sz="1600" b="1"/>
            </a:lvl5pPr>
            <a:lvl6pPr marL="2743200" lvl="5" indent="-228600" algn="l">
              <a:spcBef>
                <a:spcPts val="320"/>
              </a:spcBef>
              <a:spcAft>
                <a:spcPct val="0"/>
              </a:spcAft>
              <a:buClr>
                <a:schemeClr val="dk1"/>
              </a:buClr>
              <a:buSzPts val="1600"/>
              <a:buNone/>
              <a:defRPr sz="1600" b="1"/>
            </a:lvl6pPr>
            <a:lvl7pPr marL="3200400" lvl="6" indent="-228600" algn="l">
              <a:spcBef>
                <a:spcPts val="320"/>
              </a:spcBef>
              <a:spcAft>
                <a:spcPct val="0"/>
              </a:spcAft>
              <a:buClr>
                <a:schemeClr val="dk1"/>
              </a:buClr>
              <a:buSzPts val="1600"/>
              <a:buNone/>
              <a:defRPr sz="1600" b="1"/>
            </a:lvl7pPr>
            <a:lvl8pPr marL="3657600" lvl="7" indent="-228600" algn="l">
              <a:spcBef>
                <a:spcPts val="320"/>
              </a:spcBef>
              <a:spcAft>
                <a:spcPct val="0"/>
              </a:spcAft>
              <a:buClr>
                <a:schemeClr val="dk1"/>
              </a:buClr>
              <a:buSzPts val="1600"/>
              <a:buNone/>
              <a:defRPr sz="1600" b="1"/>
            </a:lvl8pPr>
            <a:lvl9pPr marL="4114800" lvl="8" indent="-228600" algn="l">
              <a:spcBef>
                <a:spcPts val="320"/>
              </a:spcBef>
              <a:spcAft>
                <a:spcPct val="0"/>
              </a:spcAft>
              <a:buClr>
                <a:schemeClr val="dk1"/>
              </a:buClr>
              <a:buSzPts val="1600"/>
              <a:buNone/>
              <a:defRPr sz="1600" b="1"/>
            </a:lvl9pPr>
          </a:lstStyle>
          <a:p>
            <a:endParaRPr/>
          </a:p>
        </p:txBody>
      </p:sp>
      <p:sp>
        <p:nvSpPr>
          <p:cNvPr id="45" name="Google Shape;45;p16"/>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ct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ct val="0"/>
              </a:spcAft>
              <a:buClr>
                <a:schemeClr val="dk1"/>
              </a:buClr>
              <a:buSzPts val="2000"/>
              <a:buChar char="–"/>
              <a:defRPr sz="2000"/>
            </a:lvl2pPr>
            <a:lvl3pPr marL="1371600" lvl="2" indent="-342900" algn="l">
              <a:spcBef>
                <a:spcPts val="360"/>
              </a:spcBef>
              <a:spcAft>
                <a:spcPct val="0"/>
              </a:spcAft>
              <a:buClr>
                <a:schemeClr val="dk1"/>
              </a:buClr>
              <a:buSzPts val="1800"/>
              <a:buChar char="•"/>
              <a:defRPr sz="1800"/>
            </a:lvl3pPr>
            <a:lvl4pPr marL="1828800" lvl="3" indent="-330200" algn="l">
              <a:spcBef>
                <a:spcPts val="320"/>
              </a:spcBef>
              <a:spcAft>
                <a:spcPct val="0"/>
              </a:spcAft>
              <a:buClr>
                <a:schemeClr val="dk1"/>
              </a:buClr>
              <a:buSzPts val="1600"/>
              <a:buChar char="–"/>
              <a:defRPr sz="1600"/>
            </a:lvl4pPr>
            <a:lvl5pPr marL="2286000" lvl="4" indent="-330200" algn="l">
              <a:spcBef>
                <a:spcPts val="320"/>
              </a:spcBef>
              <a:spcAft>
                <a:spcPct val="0"/>
              </a:spcAft>
              <a:buClr>
                <a:schemeClr val="dk1"/>
              </a:buClr>
              <a:buSzPts val="1600"/>
              <a:buChar char="»"/>
              <a:defRPr sz="1600"/>
            </a:lvl5pPr>
            <a:lvl6pPr marL="2743200" lvl="5" indent="-330200" algn="l">
              <a:spcBef>
                <a:spcPts val="320"/>
              </a:spcBef>
              <a:spcAft>
                <a:spcPct val="0"/>
              </a:spcAft>
              <a:buClr>
                <a:schemeClr val="dk1"/>
              </a:buClr>
              <a:buSzPts val="1600"/>
              <a:buChar char="•"/>
              <a:defRPr sz="1600"/>
            </a:lvl6pPr>
            <a:lvl7pPr marL="3200400" lvl="6" indent="-330200" algn="l">
              <a:spcBef>
                <a:spcPts val="320"/>
              </a:spcBef>
              <a:spcAft>
                <a:spcPct val="0"/>
              </a:spcAft>
              <a:buClr>
                <a:schemeClr val="dk1"/>
              </a:buClr>
              <a:buSzPts val="1600"/>
              <a:buChar char="•"/>
              <a:defRPr sz="1600"/>
            </a:lvl7pPr>
            <a:lvl8pPr marL="3657600" lvl="7" indent="-330200" algn="l">
              <a:spcBef>
                <a:spcPts val="320"/>
              </a:spcBef>
              <a:spcAft>
                <a:spcPct val="0"/>
              </a:spcAft>
              <a:buClr>
                <a:schemeClr val="dk1"/>
              </a:buClr>
              <a:buSzPts val="1600"/>
              <a:buChar char="•"/>
              <a:defRPr sz="1600"/>
            </a:lvl8pPr>
            <a:lvl9pPr marL="4114800" lvl="8" indent="-330200" algn="l">
              <a:spcBef>
                <a:spcPts val="320"/>
              </a:spcBef>
              <a:spcAft>
                <a:spcPct val="0"/>
              </a:spcAft>
              <a:buClr>
                <a:schemeClr val="dk1"/>
              </a:buClr>
              <a:buSzPts val="1600"/>
              <a:buChar char="•"/>
              <a:defRPr sz="1600"/>
            </a:lvl9pPr>
          </a:lstStyle>
          <a:p>
            <a:endParaRPr/>
          </a:p>
        </p:txBody>
      </p:sp>
      <p:sp>
        <p:nvSpPr>
          <p:cNvPr id="46" name="Google Shape;46;p16"/>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ct val="0"/>
              </a:spcAft>
              <a:buClr>
                <a:schemeClr val="dk1"/>
              </a:buClr>
              <a:buSzPts val="2400"/>
              <a:buNone/>
              <a:defRPr sz="2400" b="1" i="0">
                <a:latin typeface="Museo Sans 300" panose="02000000000000000000" pitchFamily="2" charset="77"/>
              </a:defRPr>
            </a:lvl1pPr>
            <a:lvl2pPr marL="914400" lvl="1" indent="-228600" algn="l">
              <a:spcBef>
                <a:spcPts val="400"/>
              </a:spcBef>
              <a:spcAft>
                <a:spcPct val="0"/>
              </a:spcAft>
              <a:buClr>
                <a:schemeClr val="dk1"/>
              </a:buClr>
              <a:buSzPts val="2000"/>
              <a:buNone/>
              <a:defRPr sz="2000" b="1"/>
            </a:lvl2pPr>
            <a:lvl3pPr marL="1371600" lvl="2" indent="-228600" algn="l">
              <a:spcBef>
                <a:spcPts val="360"/>
              </a:spcBef>
              <a:spcAft>
                <a:spcPct val="0"/>
              </a:spcAft>
              <a:buClr>
                <a:schemeClr val="dk1"/>
              </a:buClr>
              <a:buSzPts val="1800"/>
              <a:buNone/>
              <a:defRPr sz="1800" b="1"/>
            </a:lvl3pPr>
            <a:lvl4pPr marL="1828800" lvl="3" indent="-228600" algn="l">
              <a:spcBef>
                <a:spcPts val="320"/>
              </a:spcBef>
              <a:spcAft>
                <a:spcPct val="0"/>
              </a:spcAft>
              <a:buClr>
                <a:schemeClr val="dk1"/>
              </a:buClr>
              <a:buSzPts val="1600"/>
              <a:buNone/>
              <a:defRPr sz="1600" b="1"/>
            </a:lvl4pPr>
            <a:lvl5pPr marL="2286000" lvl="4" indent="-228600" algn="l">
              <a:spcBef>
                <a:spcPts val="320"/>
              </a:spcBef>
              <a:spcAft>
                <a:spcPct val="0"/>
              </a:spcAft>
              <a:buClr>
                <a:schemeClr val="dk1"/>
              </a:buClr>
              <a:buSzPts val="1600"/>
              <a:buNone/>
              <a:defRPr sz="1600" b="1"/>
            </a:lvl5pPr>
            <a:lvl6pPr marL="2743200" lvl="5" indent="-228600" algn="l">
              <a:spcBef>
                <a:spcPts val="320"/>
              </a:spcBef>
              <a:spcAft>
                <a:spcPct val="0"/>
              </a:spcAft>
              <a:buClr>
                <a:schemeClr val="dk1"/>
              </a:buClr>
              <a:buSzPts val="1600"/>
              <a:buNone/>
              <a:defRPr sz="1600" b="1"/>
            </a:lvl6pPr>
            <a:lvl7pPr marL="3200400" lvl="6" indent="-228600" algn="l">
              <a:spcBef>
                <a:spcPts val="320"/>
              </a:spcBef>
              <a:spcAft>
                <a:spcPct val="0"/>
              </a:spcAft>
              <a:buClr>
                <a:schemeClr val="dk1"/>
              </a:buClr>
              <a:buSzPts val="1600"/>
              <a:buNone/>
              <a:defRPr sz="1600" b="1"/>
            </a:lvl7pPr>
            <a:lvl8pPr marL="3657600" lvl="7" indent="-228600" algn="l">
              <a:spcBef>
                <a:spcPts val="320"/>
              </a:spcBef>
              <a:spcAft>
                <a:spcPct val="0"/>
              </a:spcAft>
              <a:buClr>
                <a:schemeClr val="dk1"/>
              </a:buClr>
              <a:buSzPts val="1600"/>
              <a:buNone/>
              <a:defRPr sz="1600" b="1"/>
            </a:lvl8pPr>
            <a:lvl9pPr marL="4114800" lvl="8" indent="-228600" algn="l">
              <a:spcBef>
                <a:spcPts val="320"/>
              </a:spcBef>
              <a:spcAft>
                <a:spcPct val="0"/>
              </a:spcAft>
              <a:buClr>
                <a:schemeClr val="dk1"/>
              </a:buClr>
              <a:buSzPts val="1600"/>
              <a:buNone/>
              <a:defRPr sz="1600" b="1"/>
            </a:lvl9pPr>
          </a:lstStyle>
          <a:p>
            <a:endParaRPr/>
          </a:p>
        </p:txBody>
      </p:sp>
      <p:sp>
        <p:nvSpPr>
          <p:cNvPr id="47" name="Google Shape;47;p16"/>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ct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ct val="0"/>
              </a:spcAft>
              <a:buClr>
                <a:schemeClr val="dk1"/>
              </a:buClr>
              <a:buSzPts val="2000"/>
              <a:buChar char="–"/>
              <a:defRPr sz="2000"/>
            </a:lvl2pPr>
            <a:lvl3pPr marL="1371600" lvl="2" indent="-342900" algn="l">
              <a:spcBef>
                <a:spcPts val="360"/>
              </a:spcBef>
              <a:spcAft>
                <a:spcPct val="0"/>
              </a:spcAft>
              <a:buClr>
                <a:schemeClr val="dk1"/>
              </a:buClr>
              <a:buSzPts val="1800"/>
              <a:buChar char="•"/>
              <a:defRPr sz="1800"/>
            </a:lvl3pPr>
            <a:lvl4pPr marL="1828800" lvl="3" indent="-330200" algn="l">
              <a:spcBef>
                <a:spcPts val="320"/>
              </a:spcBef>
              <a:spcAft>
                <a:spcPct val="0"/>
              </a:spcAft>
              <a:buClr>
                <a:schemeClr val="dk1"/>
              </a:buClr>
              <a:buSzPts val="1600"/>
              <a:buChar char="–"/>
              <a:defRPr sz="1600"/>
            </a:lvl4pPr>
            <a:lvl5pPr marL="2286000" lvl="4" indent="-330200" algn="l">
              <a:spcBef>
                <a:spcPts val="320"/>
              </a:spcBef>
              <a:spcAft>
                <a:spcPct val="0"/>
              </a:spcAft>
              <a:buClr>
                <a:schemeClr val="dk1"/>
              </a:buClr>
              <a:buSzPts val="1600"/>
              <a:buChar char="»"/>
              <a:defRPr sz="1600"/>
            </a:lvl5pPr>
            <a:lvl6pPr marL="2743200" lvl="5" indent="-330200" algn="l">
              <a:spcBef>
                <a:spcPts val="320"/>
              </a:spcBef>
              <a:spcAft>
                <a:spcPct val="0"/>
              </a:spcAft>
              <a:buClr>
                <a:schemeClr val="dk1"/>
              </a:buClr>
              <a:buSzPts val="1600"/>
              <a:buChar char="•"/>
              <a:defRPr sz="1600"/>
            </a:lvl6pPr>
            <a:lvl7pPr marL="3200400" lvl="6" indent="-330200" algn="l">
              <a:spcBef>
                <a:spcPts val="320"/>
              </a:spcBef>
              <a:spcAft>
                <a:spcPct val="0"/>
              </a:spcAft>
              <a:buClr>
                <a:schemeClr val="dk1"/>
              </a:buClr>
              <a:buSzPts val="1600"/>
              <a:buChar char="•"/>
              <a:defRPr sz="1600"/>
            </a:lvl7pPr>
            <a:lvl8pPr marL="3657600" lvl="7" indent="-330200" algn="l">
              <a:spcBef>
                <a:spcPts val="320"/>
              </a:spcBef>
              <a:spcAft>
                <a:spcPct val="0"/>
              </a:spcAft>
              <a:buClr>
                <a:schemeClr val="dk1"/>
              </a:buClr>
              <a:buSzPts val="1600"/>
              <a:buChar char="•"/>
              <a:defRPr sz="1600"/>
            </a:lvl8pPr>
            <a:lvl9pPr marL="4114800" lvl="8" indent="-330200" algn="l">
              <a:spcBef>
                <a:spcPts val="320"/>
              </a:spcBef>
              <a:spcAft>
                <a:spcPct val="0"/>
              </a:spcAft>
              <a:buClr>
                <a:schemeClr val="dk1"/>
              </a:buClr>
              <a:buSzPts val="1600"/>
              <a:buChar char="•"/>
              <a:defRPr sz="1600"/>
            </a:lvl9pPr>
          </a:lstStyle>
          <a:p>
            <a:endParaRPr/>
          </a:p>
        </p:txBody>
      </p:sp>
      <p:sp>
        <p:nvSpPr>
          <p:cNvPr id="48" name="Google Shape;48;p1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9" name="Google Shape;49;p1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50" name="Google Shape;50;p1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t>‹#›</a:t>
            </a:fld>
            <a:endParaRPr lang="en-US">
              <a:latin typeface="Museo Sans 300" panose="02000000000000000000" pitchFamily="2" charset="77"/>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1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1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ct val="0"/>
              </a:spcBef>
              <a:spcAft>
                <a:spcPct val="0"/>
              </a:spcAft>
              <a:buNone/>
              <a:defRPr sz="1800" b="0" i="0" u="none" strike="noStrike" cap="none">
                <a:solidFill>
                  <a:schemeClr val="dk1"/>
                </a:solidFill>
                <a:latin typeface="Calibri"/>
                <a:ea typeface="Calibri"/>
                <a:cs typeface="Calibri"/>
                <a:sym typeface="Calibri"/>
              </a:defRPr>
            </a:lvl1pPr>
            <a:lvl2pPr marL="0" marR="0" lvl="1" indent="0" algn="l" rtl="0">
              <a:spcBef>
                <a:spcPct val="0"/>
              </a:spcBef>
              <a:spcAft>
                <a:spcPct val="0"/>
              </a:spcAft>
              <a:buNone/>
              <a:defRPr sz="1800" b="0" i="0" u="none" strike="noStrike" cap="none">
                <a:solidFill>
                  <a:schemeClr val="dk1"/>
                </a:solidFill>
                <a:latin typeface="Calibri"/>
                <a:ea typeface="Calibri"/>
                <a:cs typeface="Calibri"/>
                <a:sym typeface="Calibri"/>
              </a:defRPr>
            </a:lvl2pPr>
            <a:lvl3pPr marL="0" marR="0" lvl="2" indent="0" algn="l" rtl="0">
              <a:spcBef>
                <a:spcPct val="0"/>
              </a:spcBef>
              <a:spcAft>
                <a:spcPct val="0"/>
              </a:spcAft>
              <a:buNone/>
              <a:defRPr sz="1800" b="0" i="0" u="none" strike="noStrike" cap="none">
                <a:solidFill>
                  <a:schemeClr val="dk1"/>
                </a:solidFill>
                <a:latin typeface="Calibri"/>
                <a:ea typeface="Calibri"/>
                <a:cs typeface="Calibri"/>
                <a:sym typeface="Calibri"/>
              </a:defRPr>
            </a:lvl3pPr>
            <a:lvl4pPr marL="0" marR="0" lvl="3" indent="0" algn="l" rtl="0">
              <a:spcBef>
                <a:spcPct val="0"/>
              </a:spcBef>
              <a:spcAft>
                <a:spcPct val="0"/>
              </a:spcAft>
              <a:buNone/>
              <a:defRPr sz="1800" b="0" i="0" u="none" strike="noStrike" cap="none">
                <a:solidFill>
                  <a:schemeClr val="dk1"/>
                </a:solidFill>
                <a:latin typeface="Calibri"/>
                <a:ea typeface="Calibri"/>
                <a:cs typeface="Calibri"/>
                <a:sym typeface="Calibri"/>
              </a:defRPr>
            </a:lvl4pPr>
            <a:lvl5pPr marL="0" marR="0" lvl="4" indent="0" algn="l" rtl="0">
              <a:spcBef>
                <a:spcPct val="0"/>
              </a:spcBef>
              <a:spcAft>
                <a:spcPct val="0"/>
              </a:spcAft>
              <a:buNone/>
              <a:defRPr sz="1800" b="0" i="0" u="none" strike="noStrike" cap="none">
                <a:solidFill>
                  <a:schemeClr val="dk1"/>
                </a:solidFill>
                <a:latin typeface="Calibri"/>
                <a:ea typeface="Calibri"/>
                <a:cs typeface="Calibri"/>
                <a:sym typeface="Calibri"/>
              </a:defRPr>
            </a:lvl5pPr>
            <a:lvl6pPr marL="0" marR="0" lvl="5" indent="0" algn="l" rtl="0">
              <a:spcBef>
                <a:spcPct val="0"/>
              </a:spcBef>
              <a:spcAft>
                <a:spcPct val="0"/>
              </a:spcAft>
              <a:buNone/>
              <a:defRPr sz="1800" b="0" i="0" u="none" strike="noStrike" cap="none">
                <a:solidFill>
                  <a:schemeClr val="dk1"/>
                </a:solidFill>
                <a:latin typeface="Calibri"/>
                <a:ea typeface="Calibri"/>
                <a:cs typeface="Calibri"/>
                <a:sym typeface="Calibri"/>
              </a:defRPr>
            </a:lvl6pPr>
            <a:lvl7pPr marL="0" marR="0" lvl="6" indent="0" algn="l" rtl="0">
              <a:spcBef>
                <a:spcPct val="0"/>
              </a:spcBef>
              <a:spcAft>
                <a:spcPct val="0"/>
              </a:spcAft>
              <a:buNone/>
              <a:defRPr sz="1800" b="0" i="0" u="none" strike="noStrike" cap="none">
                <a:solidFill>
                  <a:schemeClr val="dk1"/>
                </a:solidFill>
                <a:latin typeface="Calibri"/>
                <a:ea typeface="Calibri"/>
                <a:cs typeface="Calibri"/>
                <a:sym typeface="Calibri"/>
              </a:defRPr>
            </a:lvl7pPr>
            <a:lvl8pPr marL="0" marR="0" lvl="7" indent="0" algn="l" rtl="0">
              <a:spcBef>
                <a:spcPct val="0"/>
              </a:spcBef>
              <a:spcAft>
                <a:spcPct val="0"/>
              </a:spcAft>
              <a:buNone/>
              <a:defRPr sz="1800" b="0" i="0" u="none" strike="noStrike" cap="none">
                <a:solidFill>
                  <a:schemeClr val="dk1"/>
                </a:solidFill>
                <a:latin typeface="Calibri"/>
                <a:ea typeface="Calibri"/>
                <a:cs typeface="Calibri"/>
                <a:sym typeface="Calibri"/>
              </a:defRPr>
            </a:lvl8pPr>
            <a:lvl9pPr marL="0" marR="0" lvl="8" indent="0" algn="l" rtl="0">
              <a:spcBef>
                <a:spcPct val="0"/>
              </a:spcBef>
              <a:spcAft>
                <a:spcPct val="0"/>
              </a:spcAft>
              <a:buNone/>
              <a:defRPr sz="1800" b="0" i="0" u="none" strike="noStrike" cap="none">
                <a:solidFill>
                  <a:schemeClr val="dk1"/>
                </a:solidFill>
                <a:latin typeface="Calibri"/>
                <a:ea typeface="Calibri"/>
                <a:cs typeface="Calibri"/>
                <a:sym typeface="Calibri"/>
              </a:defRPr>
            </a:lvl9pPr>
          </a:lstStyle>
          <a:p>
            <a:pPr marL="0" lvl="0" indent="0" algn="l" rtl="0">
              <a:spcBef>
                <a:spcPct val="0"/>
              </a:spcBef>
              <a:spcAft>
                <a:spcPct val="0"/>
              </a:spcAft>
              <a:buNone/>
            </a:pPr>
            <a:fld id="{00000000-1234-1234-1234-123412341234}" type="slidenum">
              <a:rPr lang="en-US"/>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ct val="0"/>
              </a:spcBef>
              <a:spcAft>
                <a:spcPct val="0"/>
              </a:spcAft>
              <a:buSzPts val="1400"/>
              <a:buNone/>
              <a:defRPr sz="4400" b="0" i="0" u="none" strike="noStrike" cap="none">
                <a:solidFill>
                  <a:schemeClr val="lt1"/>
                </a:solidFill>
                <a:latin typeface="Arial"/>
                <a:ea typeface="Arial"/>
                <a:cs typeface="Arial"/>
                <a:sym typeface="Arial"/>
              </a:defRPr>
            </a:lvl1pPr>
            <a:lvl2pPr marR="0" lvl="1" algn="ctr" rtl="0">
              <a:spcBef>
                <a:spcPct val="0"/>
              </a:spcBef>
              <a:spcAft>
                <a:spcPct val="0"/>
              </a:spcAft>
              <a:buSzPts val="1400"/>
              <a:buNone/>
              <a:defRPr sz="4400" b="0" i="0" u="none" strike="noStrike" cap="none">
                <a:solidFill>
                  <a:schemeClr val="lt1"/>
                </a:solidFill>
                <a:latin typeface="Arial"/>
                <a:ea typeface="Arial"/>
                <a:cs typeface="Arial"/>
                <a:sym typeface="Arial"/>
              </a:defRPr>
            </a:lvl2pPr>
            <a:lvl3pPr marR="0" lvl="2" algn="ctr" rtl="0">
              <a:spcBef>
                <a:spcPct val="0"/>
              </a:spcBef>
              <a:spcAft>
                <a:spcPct val="0"/>
              </a:spcAft>
              <a:buSzPts val="1400"/>
              <a:buNone/>
              <a:defRPr sz="4400" b="0" i="0" u="none" strike="noStrike" cap="none">
                <a:solidFill>
                  <a:schemeClr val="lt1"/>
                </a:solidFill>
                <a:latin typeface="Arial"/>
                <a:ea typeface="Arial"/>
                <a:cs typeface="Arial"/>
                <a:sym typeface="Arial"/>
              </a:defRPr>
            </a:lvl3pPr>
            <a:lvl4pPr marR="0" lvl="3" algn="ctr" rtl="0">
              <a:spcBef>
                <a:spcPct val="0"/>
              </a:spcBef>
              <a:spcAft>
                <a:spcPct val="0"/>
              </a:spcAft>
              <a:buSzPts val="1400"/>
              <a:buNone/>
              <a:defRPr sz="4400" b="0" i="0" u="none" strike="noStrike" cap="none">
                <a:solidFill>
                  <a:schemeClr val="lt1"/>
                </a:solidFill>
                <a:latin typeface="Arial"/>
                <a:ea typeface="Arial"/>
                <a:cs typeface="Arial"/>
                <a:sym typeface="Arial"/>
              </a:defRPr>
            </a:lvl4pPr>
            <a:lvl5pPr marR="0" lvl="4" algn="ctr" rtl="0">
              <a:spcBef>
                <a:spcPct val="0"/>
              </a:spcBef>
              <a:spcAft>
                <a:spcPct val="0"/>
              </a:spcAft>
              <a:buSzPts val="1400"/>
              <a:buNone/>
              <a:defRPr sz="4400" b="0" i="0" u="none" strike="noStrike" cap="none">
                <a:solidFill>
                  <a:schemeClr val="lt1"/>
                </a:solidFill>
                <a:latin typeface="Arial"/>
                <a:ea typeface="Arial"/>
                <a:cs typeface="Arial"/>
                <a:sym typeface="Arial"/>
              </a:defRPr>
            </a:lvl5pPr>
            <a:lvl6pPr marR="0" lvl="5" algn="ctr" rtl="0">
              <a:spcBef>
                <a:spcPct val="0"/>
              </a:spcBef>
              <a:spcAft>
                <a:spcPct val="0"/>
              </a:spcAft>
              <a:buSzPts val="1400"/>
              <a:buNone/>
              <a:defRPr sz="4400" b="0" i="0" u="none" strike="noStrike" cap="none">
                <a:solidFill>
                  <a:schemeClr val="lt1"/>
                </a:solidFill>
                <a:latin typeface="Arial"/>
                <a:ea typeface="Arial"/>
                <a:cs typeface="Arial"/>
                <a:sym typeface="Arial"/>
              </a:defRPr>
            </a:lvl6pPr>
            <a:lvl7pPr marR="0" lvl="6" algn="ctr" rtl="0">
              <a:spcBef>
                <a:spcPct val="0"/>
              </a:spcBef>
              <a:spcAft>
                <a:spcPct val="0"/>
              </a:spcAft>
              <a:buSzPts val="1400"/>
              <a:buNone/>
              <a:defRPr sz="4400" b="0" i="0" u="none" strike="noStrike" cap="none">
                <a:solidFill>
                  <a:schemeClr val="lt1"/>
                </a:solidFill>
                <a:latin typeface="Arial"/>
                <a:ea typeface="Arial"/>
                <a:cs typeface="Arial"/>
                <a:sym typeface="Arial"/>
              </a:defRPr>
            </a:lvl7pPr>
            <a:lvl8pPr marR="0" lvl="7" algn="ctr" rtl="0">
              <a:spcBef>
                <a:spcPct val="0"/>
              </a:spcBef>
              <a:spcAft>
                <a:spcPct val="0"/>
              </a:spcAft>
              <a:buSzPts val="1400"/>
              <a:buNone/>
              <a:defRPr sz="4400" b="0" i="0" u="none" strike="noStrike" cap="none">
                <a:solidFill>
                  <a:schemeClr val="lt1"/>
                </a:solidFill>
                <a:latin typeface="Arial"/>
                <a:ea typeface="Arial"/>
                <a:cs typeface="Arial"/>
                <a:sym typeface="Arial"/>
              </a:defRPr>
            </a:lvl8pPr>
            <a:lvl9pPr marR="0" lvl="8" algn="ctr" rtl="0">
              <a:spcBef>
                <a:spcPct val="0"/>
              </a:spcBef>
              <a:spcAft>
                <a:spcPct val="0"/>
              </a:spcAft>
              <a:buSzPts val="1400"/>
              <a:buNone/>
              <a:defRPr sz="4400" b="0" i="0" u="none" strike="noStrike" cap="none">
                <a:solidFill>
                  <a:schemeClr val="lt1"/>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ct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ct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ct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ct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ct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8" name="Google Shape;8;p8" descr="A picture containing game&#10;&#10;Description automatically generated"/>
          <p:cNvPicPr preferRelativeResize="0"/>
          <p:nvPr/>
        </p:nvPicPr>
        <p:blipFill>
          <a:blip r:embed="rId13">
            <a:alphaModFix/>
          </a:blip>
          <a:stretch>
            <a:fillRect/>
          </a:stretch>
        </p:blipFill>
        <p:spPr>
          <a:xfrm>
            <a:off x="0" y="0"/>
            <a:ext cx="12192000" cy="6858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2"/>
        <p:cNvGrpSpPr/>
        <p:nvPr/>
      </p:nvGrpSpPr>
      <p:grpSpPr>
        <a:xfrm>
          <a:off x="0" y="0"/>
          <a:ext cx="0" cy="0"/>
          <a:chOff x="0" y="0"/>
          <a:chExt cx="0" cy="0"/>
        </a:xfrm>
      </p:grpSpPr>
      <p:sp>
        <p:nvSpPr>
          <p:cNvPr id="73" name="Google Shape;73;p1"/>
          <p:cNvSpPr txBox="1">
            <a:spLocks noGrp="1"/>
          </p:cNvSpPr>
          <p:nvPr>
            <p:ph type="ctrTitle"/>
          </p:nvPr>
        </p:nvSpPr>
        <p:spPr>
          <a:xfrm>
            <a:off x="914400" y="1966645"/>
            <a:ext cx="10363200" cy="1470025"/>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sz="9600" b="1" dirty="0">
                <a:latin typeface="Museo Slab 700" panose="02000000000000000000" pitchFamily="2" charset="77"/>
              </a:rPr>
              <a:t>A Time to ACT</a:t>
            </a:r>
            <a:endParaRPr b="1" dirty="0">
              <a:latin typeface="Museo Slab 700" panose="02000000000000000000" pitchFamily="2" charset="77"/>
            </a:endParaRPr>
          </a:p>
        </p:txBody>
      </p:sp>
      <p:sp>
        <p:nvSpPr>
          <p:cNvPr id="74" name="Google Shape;74;p1"/>
          <p:cNvSpPr txBox="1">
            <a:spLocks noGrp="1"/>
          </p:cNvSpPr>
          <p:nvPr>
            <p:ph type="subTitle" idx="1"/>
          </p:nvPr>
        </p:nvSpPr>
        <p:spPr>
          <a:xfrm>
            <a:off x="1828800" y="3722419"/>
            <a:ext cx="8534400" cy="1752600"/>
          </a:xfrm>
          <a:prstGeom prst="rect">
            <a:avLst/>
          </a:prstGeom>
          <a:noFill/>
          <a:ln>
            <a:noFill/>
          </a:ln>
        </p:spPr>
        <p:txBody>
          <a:bodyPr spcFirstLastPara="1" wrap="square" lIns="91425" tIns="45700" rIns="91425" bIns="45700" anchor="t" anchorCtr="0">
            <a:noAutofit/>
          </a:bodyPr>
          <a:lstStyle/>
          <a:p>
            <a:pPr marL="0" lvl="0" indent="0" algn="ctr" rtl="0">
              <a:spcBef>
                <a:spcPct val="0"/>
              </a:spcBef>
              <a:spcAft>
                <a:spcPct val="0"/>
              </a:spcAft>
              <a:buClr>
                <a:srgbClr val="C00000"/>
              </a:buClr>
              <a:buSzPts val="3600"/>
              <a:buNone/>
            </a:pPr>
            <a:r>
              <a:rPr lang="en-US" i="1">
                <a:latin typeface="Museo Sans 300" panose="02000000000000000000" pitchFamily="2" charset="77"/>
              </a:rPr>
              <a:t>Adapt. Collaborate. Thrive.</a:t>
            </a:r>
            <a:endParaRPr i="1">
              <a:latin typeface="Museo Sans 300" panose="02000000000000000000" pitchFamily="2" charset="77"/>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Google Shape;112;p7" descr="A screenshot of a cell phone  Description automatically generated"/>
          <p:cNvPicPr preferRelativeResize="0"/>
          <p:nvPr/>
        </p:nvPicPr>
        <p:blipFill>
          <a:blip r:embed="rId3"/>
          <a:stretch>
            <a:fillRect/>
          </a:stretch>
        </p:blipFill>
        <p:spPr>
          <a:xfrm>
            <a:off x="2997994" y="274383"/>
            <a:ext cx="6196012" cy="6103187"/>
          </a:xfrm>
          <a:prstGeom prst="rect">
            <a:avLst/>
          </a:prstGeom>
          <a:noFill/>
          <a:ln>
            <a:noFill/>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0"/>
          <p:cNvSpPr txBox="1">
            <a:spLocks noGrp="1"/>
          </p:cNvSpPr>
          <p:nvPr>
            <p:ph type="title"/>
          </p:nvPr>
        </p:nvSpPr>
        <p:spPr>
          <a:xfrm>
            <a:off x="0" y="2600325"/>
            <a:ext cx="121920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sz="23900">
                <a:solidFill>
                  <a:srgbClr val="C00000"/>
                </a:solidFill>
                <a:uFillTx/>
              </a:rPr>
              <a:t>14.5%</a:t>
            </a:r>
            <a:endParaRPr>
              <a:uFillTx/>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9" descr="A screenshot of a cell phone  Description automatically generated"/>
          <p:cNvPicPr preferRelativeResize="0"/>
          <p:nvPr/>
        </p:nvPicPr>
        <p:blipFill>
          <a:blip r:embed="rId3"/>
          <a:stretch>
            <a:fillRect/>
          </a:stretch>
        </p:blipFill>
        <p:spPr>
          <a:xfrm>
            <a:off x="2834368" y="509536"/>
            <a:ext cx="6523264" cy="5838928"/>
          </a:xfrm>
          <a:prstGeom prst="rect">
            <a:avLst/>
          </a:prstGeom>
          <a:noFill/>
          <a:ln>
            <a:noFill/>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sz="7200">
                <a:solidFill>
                  <a:srgbClr val="C00000"/>
                </a:solidFill>
              </a:rPr>
              <a:t>Staff Introductions</a:t>
            </a:r>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a:t>Making the Most of this Conference</a:t>
            </a:r>
            <a:endParaRPr/>
          </a:p>
        </p:txBody>
      </p:sp>
      <p:sp>
        <p:nvSpPr>
          <p:cNvPr id="97" name="Google Shape;97;p5"/>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742950" lvl="1" indent="-285750" algn="l" rtl="0">
              <a:lnSpc>
                <a:spcPct val="150000"/>
              </a:lnSpc>
              <a:spcBef>
                <a:spcPct val="0"/>
              </a:spcBef>
              <a:spcAft>
                <a:spcPct val="0"/>
              </a:spcAft>
              <a:buClr>
                <a:schemeClr val="dk1"/>
              </a:buClr>
              <a:buSzPts val="2800"/>
              <a:buChar char="–"/>
            </a:pPr>
            <a:r>
              <a:rPr lang="en-US">
                <a:latin typeface="Museo Sans 300" panose="02000000000000000000" pitchFamily="2" charset="77"/>
              </a:rPr>
              <a:t>Remember what you learn</a:t>
            </a:r>
            <a:endParaRPr>
              <a:latin typeface="Museo Sans 300" panose="02000000000000000000" pitchFamily="2" charset="77"/>
            </a:endParaRPr>
          </a:p>
          <a:p>
            <a:pPr marL="742950" lvl="1" indent="-285750" algn="l" rtl="0">
              <a:lnSpc>
                <a:spcPct val="150000"/>
              </a:lnSpc>
              <a:spcBef>
                <a:spcPts val="560"/>
              </a:spcBef>
              <a:spcAft>
                <a:spcPct val="0"/>
              </a:spcAft>
              <a:buClr>
                <a:schemeClr val="dk1"/>
              </a:buClr>
              <a:buSzPts val="2800"/>
              <a:buChar char="–"/>
            </a:pPr>
            <a:r>
              <a:rPr lang="en-US">
                <a:latin typeface="Museo Sans 300" panose="02000000000000000000" pitchFamily="2" charset="77"/>
              </a:rPr>
              <a:t>Connect with the staff and your fellow delegates</a:t>
            </a:r>
            <a:endParaRPr>
              <a:latin typeface="Museo Sans 300" panose="02000000000000000000" pitchFamily="2" charset="77"/>
            </a:endParaRPr>
          </a:p>
          <a:p>
            <a:pPr marL="742950" lvl="1" indent="-285750" algn="l" rtl="0">
              <a:lnSpc>
                <a:spcPct val="150000"/>
              </a:lnSpc>
              <a:spcBef>
                <a:spcPts val="560"/>
              </a:spcBef>
              <a:spcAft>
                <a:spcPct val="0"/>
              </a:spcAft>
              <a:buClr>
                <a:schemeClr val="dk1"/>
              </a:buClr>
              <a:buSzPts val="2800"/>
              <a:buChar char="–"/>
            </a:pPr>
            <a:r>
              <a:rPr lang="en-US">
                <a:latin typeface="Museo Sans 300" panose="02000000000000000000" pitchFamily="2" charset="77"/>
              </a:rPr>
              <a:t>Limit phone use</a:t>
            </a:r>
            <a:endParaRPr>
              <a:latin typeface="Museo Sans 300" panose="02000000000000000000" pitchFamily="2" charset="77"/>
            </a:endParaRPr>
          </a:p>
          <a:p>
            <a:pPr marL="742950" lvl="1" indent="-285750" algn="l" rtl="0">
              <a:lnSpc>
                <a:spcPct val="150000"/>
              </a:lnSpc>
              <a:spcBef>
                <a:spcPts val="560"/>
              </a:spcBef>
              <a:spcAft>
                <a:spcPct val="0"/>
              </a:spcAft>
              <a:buClr>
                <a:schemeClr val="dk1"/>
              </a:buClr>
              <a:buSzPts val="2800"/>
              <a:buChar char="–"/>
            </a:pPr>
            <a:r>
              <a:rPr lang="en-US">
                <a:latin typeface="Museo Sans 300" panose="02000000000000000000" pitchFamily="2" charset="77"/>
              </a:rPr>
              <a:t>Follow-up</a:t>
            </a:r>
            <a:endParaRPr>
              <a:latin typeface="Museo Sans 300" panose="02000000000000000000" pitchFamily="2" charset="77"/>
            </a:endParaRPr>
          </a:p>
          <a:p>
            <a:pPr marL="742950" lvl="1" indent="-285750" algn="l" rtl="0">
              <a:lnSpc>
                <a:spcPct val="150000"/>
              </a:lnSpc>
              <a:spcBef>
                <a:spcPts val="560"/>
              </a:spcBef>
              <a:spcAft>
                <a:spcPct val="0"/>
              </a:spcAft>
              <a:buClr>
                <a:schemeClr val="dk1"/>
              </a:buClr>
              <a:buSzPts val="2800"/>
              <a:buChar char="–"/>
            </a:pPr>
            <a:r>
              <a:rPr lang="en-US">
                <a:latin typeface="Museo Sans 300" panose="02000000000000000000" pitchFamily="2" charset="77"/>
              </a:rPr>
              <a:t>Pay it forward</a:t>
            </a:r>
            <a:endParaRPr>
              <a:latin typeface="Museo Sans 300" panose="02000000000000000000" pitchFamily="2" charset="77"/>
            </a:endParaRPr>
          </a:p>
          <a:p>
            <a:pPr marL="342900" lvl="0" indent="-139700" algn="l" rtl="0">
              <a:lnSpc>
                <a:spcPct val="150000"/>
              </a:lnSpc>
              <a:spcBef>
                <a:spcPts val="640"/>
              </a:spcBef>
              <a:spcAft>
                <a:spcPct val="0"/>
              </a:spcAft>
              <a:buClr>
                <a:schemeClr val="dk1"/>
              </a:buClr>
              <a:buSzPts val="3200"/>
              <a:buNone/>
            </a:pPr>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a:t>Goal Setting &amp; Accountability Partners</a:t>
            </a:r>
            <a:endParaRPr/>
          </a:p>
        </p:txBody>
      </p:sp>
      <p:sp>
        <p:nvSpPr>
          <p:cNvPr id="103" name="Google Shape;103;p6"/>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342900" lvl="0" indent="-342900">
              <a:spcBef>
                <a:spcPct val="0"/>
              </a:spcBef>
              <a:spcAft>
                <a:spcPts val="600"/>
              </a:spcAft>
            </a:pPr>
            <a:r>
              <a:rPr lang="en-US"/>
              <a:t>Lodges and sections are partners</a:t>
            </a:r>
          </a:p>
          <a:p>
            <a:pPr marL="342900" lvl="0" indent="-342900">
              <a:spcAft>
                <a:spcPts val="600"/>
              </a:spcAft>
            </a:pPr>
            <a:r>
              <a:rPr lang="en-US"/>
              <a:t>Section wants you to achieve your goals</a:t>
            </a:r>
          </a:p>
          <a:p>
            <a:pPr marL="800100" lvl="1" indent="-342900">
              <a:spcAft>
                <a:spcPts val="600"/>
              </a:spcAft>
            </a:pPr>
            <a:r>
              <a:rPr lang="en-US">
                <a:latin typeface="Museo Sans 300" panose="02000000000000000000" pitchFamily="2" charset="77"/>
              </a:rPr>
              <a:t>Will work hard to ensure success</a:t>
            </a:r>
            <a:endParaRPr lang="en-US"/>
          </a:p>
          <a:p>
            <a:pPr marL="342900" lvl="0" indent="-342900">
              <a:spcAft>
                <a:spcPts val="600"/>
              </a:spcAft>
            </a:pPr>
            <a:r>
              <a:rPr lang="en-US"/>
              <a:t>Lots of follow-up, we must work together to be successful</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a:t>Obligation</a:t>
            </a:r>
            <a:endParaRPr/>
          </a:p>
        </p:txBody>
      </p:sp>
      <p:sp>
        <p:nvSpPr>
          <p:cNvPr id="80" name="Google Shape;80;p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0" lvl="0" indent="0" algn="ctr" rtl="0">
              <a:spcBef>
                <a:spcPct val="0"/>
              </a:spcBef>
              <a:spcAft>
                <a:spcPct val="0"/>
              </a:spcAft>
              <a:buClr>
                <a:schemeClr val="dk1"/>
              </a:buClr>
              <a:buSzPts val="2400"/>
              <a:buNone/>
            </a:pPr>
            <a:r>
              <a:rPr lang="en-US" sz="2400"/>
              <a:t>I do hereby promise on my honor as a Scout, that I will always and faithfully observe and preserve the traditions of the Order of the Arrow, Wimachtendienk, Wingolauchsik, Witahemui.</a:t>
            </a:r>
            <a:br>
              <a:rPr lang="en-US" sz="2400"/>
            </a:br>
            <a:endParaRPr sz="2400"/>
          </a:p>
          <a:p>
            <a:pPr marL="0" lvl="0" indent="0" algn="ctr" rtl="0">
              <a:spcBef>
                <a:spcPts val="480"/>
              </a:spcBef>
              <a:spcAft>
                <a:spcPct val="0"/>
              </a:spcAft>
              <a:buClr>
                <a:schemeClr val="dk1"/>
              </a:buClr>
              <a:buSzPts val="2400"/>
              <a:buNone/>
            </a:pPr>
            <a:r>
              <a:rPr lang="en-US" sz="2400"/>
              <a:t>I will always regard the ties of Brotherhood in the Order of the Arrow as lasting, and will seek to preserve a Cheerful spirit, even in the midst of irksome tasks and weighty responsibilities, and will endeavor, so far as in my power lies, to be unselfish in Service and devotion to the welfare of others.</a:t>
            </a:r>
            <a:endParaRPr/>
          </a:p>
          <a:p>
            <a:pPr marL="0" lvl="0" indent="0" algn="ctr" rtl="0">
              <a:spcBef>
                <a:spcPts val="480"/>
              </a:spcBef>
              <a:spcAft>
                <a:spcPct val="0"/>
              </a:spcAft>
              <a:buClr>
                <a:schemeClr val="dk1"/>
              </a:buClr>
              <a:buSzPts val="2400"/>
              <a:buNone/>
            </a:pPr>
            <a:endParaRPr sz="240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a:t>Learning Outcomes</a:t>
            </a:r>
            <a:endParaRPr/>
          </a:p>
        </p:txBody>
      </p:sp>
      <p:sp>
        <p:nvSpPr>
          <p:cNvPr id="86" name="Google Shape;86;p3"/>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ct val="0"/>
              </a:spcBef>
              <a:spcAft>
                <a:spcPct val="0"/>
              </a:spcAft>
              <a:buClr>
                <a:schemeClr val="dk1"/>
              </a:buClr>
              <a:buSzPts val="3200"/>
              <a:buChar char="•"/>
            </a:pPr>
            <a:r>
              <a:rPr lang="en-US" dirty="0"/>
              <a:t>Understand the purpose and structure of the ACT Conference</a:t>
            </a:r>
          </a:p>
          <a:p>
            <a:pPr marL="342900" lvl="0" indent="-342900" algn="l" rtl="0">
              <a:spcBef>
                <a:spcPct val="0"/>
              </a:spcBef>
              <a:spcAft>
                <a:spcPct val="0"/>
              </a:spcAft>
              <a:buClr>
                <a:schemeClr val="dk1"/>
              </a:buClr>
              <a:buSzPts val="3200"/>
              <a:buChar char="•"/>
            </a:pPr>
            <a:r>
              <a:rPr lang="en-US" dirty="0"/>
              <a:t>Describe the HPL metrics and why they matter in measuring lodge performance</a:t>
            </a:r>
          </a:p>
          <a:p>
            <a:pPr marL="342900" lvl="0" indent="-342900" algn="l" rtl="0">
              <a:spcBef>
                <a:spcPct val="0"/>
              </a:spcBef>
              <a:spcAft>
                <a:spcPct val="0"/>
              </a:spcAft>
              <a:buClr>
                <a:schemeClr val="dk1"/>
              </a:buClr>
              <a:buSzPts val="3200"/>
              <a:buChar char="•"/>
            </a:pPr>
            <a:r>
              <a:rPr lang="en-US" dirty="0"/>
              <a:t>Define my role as a leader and accountability partner in promoting growth in the OA</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p:nvPr/>
        </p:nvSpPr>
        <p:spPr>
          <a:xfrm>
            <a:off x="671511" y="1557338"/>
            <a:ext cx="10868025" cy="3100387"/>
          </a:xfrm>
          <a:prstGeom prst="rect">
            <a:avLst/>
          </a:prstGeom>
          <a:solidFill>
            <a:srgbClr val="D8D8D8"/>
          </a:solidFill>
          <a:ln w="38100" cap="flat" cmpd="sng">
            <a:solidFill>
              <a:srgbClr val="C000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uFillTx/>
              <a:latin typeface="Calibri"/>
              <a:ea typeface="Calibri"/>
              <a:cs typeface="Calibri"/>
              <a:sym typeface="Calibri"/>
            </a:endParaRPr>
          </a:p>
        </p:txBody>
      </p:sp>
      <p:sp>
        <p:nvSpPr>
          <p:cNvPr id="90" name="Google Shape;90;p3"/>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dirty="0">
                <a:solidFill>
                  <a:srgbClr val="C00000"/>
                </a:solidFill>
                <a:uFillTx/>
              </a:rPr>
              <a:t>Why are you here?  Why did you decide to come to this Section ACT Conference? </a:t>
            </a:r>
            <a:endParaRPr lang="en-US" sz="7200" dirty="0">
              <a:solidFill>
                <a:srgbClr val="C00000"/>
              </a:solidFill>
              <a:uFillTx/>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p:nvPr/>
        </p:nvSpPr>
        <p:spPr>
          <a:xfrm>
            <a:off x="671511" y="1557338"/>
            <a:ext cx="10868025" cy="3100387"/>
          </a:xfrm>
          <a:prstGeom prst="rect">
            <a:avLst/>
          </a:prstGeom>
          <a:solidFill>
            <a:srgbClr val="D8D8D8"/>
          </a:solidFill>
          <a:ln w="38100" cap="flat" cmpd="sng">
            <a:solidFill>
              <a:srgbClr val="C000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uFillTx/>
              <a:latin typeface="Calibri"/>
              <a:ea typeface="Calibri"/>
              <a:cs typeface="Calibri"/>
              <a:sym typeface="Calibri"/>
            </a:endParaRPr>
          </a:p>
        </p:txBody>
      </p:sp>
      <p:sp>
        <p:nvSpPr>
          <p:cNvPr id="90" name="Google Shape;90;p3"/>
          <p:cNvSpPr txBox="1">
            <a:spLocks noGrp="1"/>
          </p:cNvSpPr>
          <p:nvPr>
            <p:ph type="title"/>
          </p:nvPr>
        </p:nvSpPr>
        <p:spPr>
          <a:xfrm>
            <a:off x="731117" y="2536031"/>
            <a:ext cx="10729766"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a:solidFill>
                  <a:srgbClr val="C00000"/>
                </a:solidFill>
              </a:rPr>
              <a:t>WHY</a:t>
            </a:r>
            <a:r>
              <a:rPr lang="en-US">
                <a:solidFill>
                  <a:srgbClr val="C00000"/>
                </a:solidFill>
                <a:uFillTx/>
              </a:rPr>
              <a:t> are you here?  What has inspired you to stay involved, to give back as much as you do?</a:t>
            </a:r>
            <a:endParaRPr lang="en-US" sz="7200">
              <a:solidFill>
                <a:srgbClr val="C00000"/>
              </a:solidFill>
              <a:uFillTx/>
            </a:endParaRPr>
          </a:p>
        </p:txBody>
      </p:sp>
    </p:spTree>
    <p:extLst>
      <p:ext uri="{BB962C8B-B14F-4D97-AF65-F5344CB8AC3E}">
        <p14:creationId xmlns:p14="http://schemas.microsoft.com/office/powerpoint/2010/main" val="25409094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Tree>
    <p:extLst>
      <p:ext uri="{BB962C8B-B14F-4D97-AF65-F5344CB8AC3E}">
        <p14:creationId xmlns:p14="http://schemas.microsoft.com/office/powerpoint/2010/main" val="23788224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4"/>
          <p:cNvSpPr txBox="1">
            <a:spLocks noGrp="1"/>
          </p:cNvSpPr>
          <p:nvPr>
            <p:ph type="title"/>
          </p:nvPr>
        </p:nvSpPr>
        <p:spPr>
          <a:xfrm>
            <a:off x="0" y="2600325"/>
            <a:ext cx="121920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sz="23900">
                <a:solidFill>
                  <a:srgbClr val="C00000"/>
                </a:solidFill>
                <a:uFillTx/>
              </a:rPr>
              <a:t>35,090</a:t>
            </a:r>
            <a:endParaRPr>
              <a:uFillTx/>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ct val="0"/>
              </a:spcBef>
              <a:spcAft>
                <a:spcPct val="0"/>
              </a:spcAft>
              <a:buNone/>
            </a:pPr>
            <a:r>
              <a:rPr lang="en-US">
                <a:uFillTx/>
              </a:rPr>
              <a:t>Key Performance Indicators</a:t>
            </a:r>
            <a:endParaRPr>
              <a:uFillTx/>
            </a:endParaRPr>
          </a:p>
        </p:txBody>
      </p:sp>
      <p:sp>
        <p:nvSpPr>
          <p:cNvPr id="107" name="Google Shape;107;p6"/>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ct val="0"/>
              </a:spcBef>
              <a:spcAft>
                <a:spcPct val="0"/>
              </a:spcAft>
              <a:buClr>
                <a:schemeClr val="dk1"/>
              </a:buClr>
              <a:buSzPts val="3200"/>
              <a:buChar char="•"/>
            </a:pPr>
            <a:r>
              <a:rPr lang="en-US" b="1" dirty="0">
                <a:uFillTx/>
              </a:rPr>
              <a:t>Unit Election Rate </a:t>
            </a:r>
            <a:r>
              <a:rPr lang="en-US" dirty="0">
                <a:uFillTx/>
              </a:rPr>
              <a:t>– the percentage of troops, crews, and ships that host an OA election in a given year</a:t>
            </a:r>
            <a:endParaRPr dirty="0">
              <a:uFillTx/>
            </a:endParaRPr>
          </a:p>
          <a:p>
            <a:pPr marL="342900" lvl="0" indent="-342900" algn="l" rtl="0">
              <a:spcBef>
                <a:spcPts val="640"/>
              </a:spcBef>
              <a:spcAft>
                <a:spcPct val="0"/>
              </a:spcAft>
              <a:buClr>
                <a:schemeClr val="dk1"/>
              </a:buClr>
              <a:buSzPts val="3200"/>
              <a:buChar char="•"/>
            </a:pPr>
            <a:r>
              <a:rPr lang="en-US" b="1" dirty="0">
                <a:uFillTx/>
              </a:rPr>
              <a:t>Induction Rate </a:t>
            </a:r>
            <a:r>
              <a:rPr lang="en-US" dirty="0">
                <a:uFillTx/>
              </a:rPr>
              <a:t>– the percentage of candidates that attend an Ordeal</a:t>
            </a:r>
            <a:endParaRPr dirty="0">
              <a:uFillTx/>
            </a:endParaRPr>
          </a:p>
          <a:p>
            <a:pPr marL="342900" lvl="0" indent="-342900" algn="l" rtl="0">
              <a:spcBef>
                <a:spcPts val="640"/>
              </a:spcBef>
              <a:spcAft>
                <a:spcPct val="0"/>
              </a:spcAft>
              <a:buClr>
                <a:schemeClr val="dk1"/>
              </a:buClr>
              <a:buSzPts val="3200"/>
              <a:buChar char="•"/>
            </a:pPr>
            <a:r>
              <a:rPr lang="en-US" b="1" dirty="0">
                <a:uFillTx/>
              </a:rPr>
              <a:t>Activation Rate </a:t>
            </a:r>
            <a:r>
              <a:rPr lang="en-US" dirty="0">
                <a:uFillTx/>
              </a:rPr>
              <a:t>– the percentage of members that attend an OA event within their first six months as an </a:t>
            </a:r>
            <a:r>
              <a:rPr lang="en-US" dirty="0" err="1">
                <a:uFillTx/>
              </a:rPr>
              <a:t>Arrowman</a:t>
            </a:r>
            <a:endParaRPr dirty="0">
              <a:uFillTx/>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5.0.5"/>
  <p:tag name="AS_OS" val="Microsoft Windows NT 10.0.17763.0"/>
  <p:tag name="AS_RELEASE_DATE" val="2021.09.14"/>
  <p:tag name="AS_TITLE" val="Aspose.Slides for .NET Standard 2.0"/>
  <p:tag name="AS_VERSION" val="21.9"/>
</p:tagLst>
</file>

<file path=ppt/theme/theme1.xml><?xml version="1.0" encoding="utf-8"?>
<a:theme xmlns:a="http://schemas.openxmlformats.org/drawingml/2006/main" name="AC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CT override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307</Words>
  <Application>Microsoft Office PowerPoint</Application>
  <PresentationFormat>Widescreen</PresentationFormat>
  <Paragraphs>30</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Museo Sans 300</vt:lpstr>
      <vt:lpstr>Museo Slab 700</vt:lpstr>
      <vt:lpstr>ACT</vt:lpstr>
      <vt:lpstr>A Time to ACT</vt:lpstr>
      <vt:lpstr>Obligation</vt:lpstr>
      <vt:lpstr>Learning Outcomes</vt:lpstr>
      <vt:lpstr>PowerPoint Presentation</vt:lpstr>
      <vt:lpstr>Why are you here?  Why did you decide to come to this Section ACT Conference? </vt:lpstr>
      <vt:lpstr>WHY are you here?  What has inspired you to stay involved, to give back as much as you do?</vt:lpstr>
      <vt:lpstr>PowerPoint Presentation</vt:lpstr>
      <vt:lpstr>35,090</vt:lpstr>
      <vt:lpstr>Key Performance Indicators</vt:lpstr>
      <vt:lpstr>PowerPoint Presentation</vt:lpstr>
      <vt:lpstr>14.5%</vt:lpstr>
      <vt:lpstr>PowerPoint Presentation</vt:lpstr>
      <vt:lpstr>Staff Introductions</vt:lpstr>
      <vt:lpstr>Making the Most of this Conference</vt:lpstr>
      <vt:lpstr>Goal Setting &amp; Accountability Partners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Time to ACT</dc:title>
  <dc:creator>Bryson Schroeder</dc:creator>
  <cp:lastModifiedBy>Bryson Schroeder</cp:lastModifiedBy>
  <cp:revision>6</cp:revision>
  <dcterms:created xsi:type="dcterms:W3CDTF">2019-10-30T02:34:04Z</dcterms:created>
  <dcterms:modified xsi:type="dcterms:W3CDTF">2021-10-19T17:36:20Z</dcterms:modified>
</cp:coreProperties>
</file>