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Museo Sans 300" panose="02000000000000000000" pitchFamily="2" charset="77"/>
      <p:regular r:id="rId25"/>
      <p:italic r:id="rId26"/>
    </p:embeddedFont>
    <p:embeddedFont>
      <p:font typeface="Museo Sans 500" panose="02000000000000000000" pitchFamily="2" charset="77"/>
      <p:regular r:id="rId27"/>
      <p:italic r:id="rId28"/>
    </p:embeddedFont>
    <p:embeddedFont>
      <p:font typeface="Museo Sans 700" panose="02000000000000000000" pitchFamily="2" charset="77"/>
      <p:regular r:id="rId29"/>
      <p:bold r:id="rId30"/>
      <p:italic r:id="rId31"/>
      <p:boldItalic r:id="rId32"/>
    </p:embeddedFont>
    <p:embeddedFont>
      <p:font typeface="Museo Slab 500" panose="02000000000000000000" pitchFamily="2" charset="77"/>
      <p:regular r:id="rId33"/>
      <p:italic r:id="rId34"/>
    </p:embeddedFont>
    <p:embeddedFont>
      <p:font typeface="Museo Slab 700" panose="02000000000000000000" pitchFamily="2" charset="77"/>
      <p:regular r:id="rId35"/>
      <p:bold r:id="rId36"/>
      <p:italic r:id="rId37"/>
      <p:boldItalic r:id="rId38"/>
    </p:embeddedFont>
    <p:embeddedFont>
      <p:font typeface="Museo Slab 900" panose="02000000000000000000" pitchFamily="2" charset="77"/>
      <p:bold r:id="rId39"/>
      <p:italic r:id="rId40"/>
      <p:boldItalic r:id="rId41"/>
    </p:embeddedFont>
  </p:embeddedFontLst>
  <p:custDataLst>
    <p:tags r:id="rId42"/>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Is1tydQaNhKFJgnGcICzJh6E9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heme" Target="theme/theme1.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11</a:t>
            </a:fld>
            <a:endParaRPr/>
          </a:p>
        </p:txBody>
      </p:sp>
    </p:spTree>
    <p:extLst>
      <p:ext uri="{BB962C8B-B14F-4D97-AF65-F5344CB8AC3E}">
        <p14:creationId xmlns:p14="http://schemas.microsoft.com/office/powerpoint/2010/main" val="428614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ct val="0"/>
              </a:spcBef>
              <a:spcAft>
                <a:spcPct val="0"/>
              </a:spcAft>
              <a:buNone/>
            </a:pPr>
            <a:r>
              <a:rPr lang="en-US" sz="1200" b="0" i="0" u="none" strike="noStrike" cap="none">
                <a:solidFill>
                  <a:schemeClr val="dk1"/>
                </a:solidFill>
                <a:latin typeface="Times New Roman"/>
                <a:ea typeface="Times New Roman"/>
                <a:cs typeface="Times New Roman"/>
                <a:sym typeface="Times New Roman"/>
              </a:rPr>
              <a:t>Rich Whitney, UNR Greek Leadership Coordinator</a:t>
            </a:r>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a:t>Change is a scary word. Many people talk about change. Many people call for change. It happens with every election. The new person says they will be different. They will change the status quo. Followers and voters seem to like this banter and this promise for change!  </a:t>
            </a:r>
            <a:endParaRPr/>
          </a:p>
          <a:p>
            <a:pPr marL="0" lvl="0" indent="0" algn="l" rtl="0">
              <a:spcBef>
                <a:spcPct val="0"/>
              </a:spcBef>
              <a:spcAft>
                <a:spcPct val="0"/>
              </a:spcAft>
              <a:buNone/>
            </a:pPr>
            <a:endParaRPr/>
          </a:p>
          <a:p>
            <a:pPr marL="0" lvl="0" indent="0" algn="l" rtl="0">
              <a:spcBef>
                <a:spcPct val="0"/>
              </a:spcBef>
              <a:spcAft>
                <a:spcPct val="0"/>
              </a:spcAft>
              <a:buNone/>
            </a:pPr>
            <a:r>
              <a:rPr lang="en-US"/>
              <a:t>UNTIL </a:t>
            </a:r>
            <a:endParaRPr/>
          </a:p>
          <a:p>
            <a:pPr marL="0" lvl="0" indent="0" algn="l" rtl="0">
              <a:spcBef>
                <a:spcPct val="0"/>
              </a:spcBef>
              <a:spcAft>
                <a:spcPct val="0"/>
              </a:spcAft>
              <a:buNone/>
            </a:pPr>
            <a:endParaRPr/>
          </a:p>
          <a:p>
            <a:pPr marL="0" lvl="0" indent="0" algn="l" rtl="0">
              <a:spcBef>
                <a:spcPct val="0"/>
              </a:spcBef>
              <a:spcAft>
                <a:spcPct val="0"/>
              </a:spcAft>
              <a:buNone/>
            </a:pPr>
            <a:r>
              <a:rPr lang="en-US"/>
              <a:t>Change happens. Or starts to happen. Or seems to be happening and it is NOT what some consider ”good” change. As a group we get nervous about change and how things are moving forward. CHANGE means we have to close this door and choose which is the CORRECT next door. Change means we have to let go and trust. It means we have to head down the path of progress….but we can’t always see the end. </a:t>
            </a:r>
            <a:endParaRPr/>
          </a:p>
          <a:p>
            <a:pPr marL="0" lvl="0" indent="0" algn="l" rtl="0">
              <a:spcBef>
                <a:spcPct val="0"/>
              </a:spcBef>
              <a:spcAft>
                <a:spcPct val="0"/>
              </a:spcAft>
              <a:buNone/>
            </a:pPr>
            <a:endParaRPr/>
          </a:p>
          <a:p>
            <a:pPr marL="0" lvl="0" indent="0" algn="l" rtl="0">
              <a:spcBef>
                <a:spcPct val="0"/>
              </a:spcBef>
              <a:spcAft>
                <a:spcPct val="0"/>
              </a:spcAft>
              <a:buNone/>
            </a:pPr>
            <a:r>
              <a:rPr lang="en-US"/>
              <a:t>CHANGE. How do we manage this ALWAYS TALKED ABOUT. ALWAYS DESIRED. ALWAYS RALLIED AROUND.</a:t>
            </a:r>
            <a:endParaRPr/>
          </a:p>
          <a:p>
            <a:pPr marL="0" lvl="0" indent="0" algn="l" rtl="0">
              <a:spcBef>
                <a:spcPct val="0"/>
              </a:spcBef>
              <a:spcAft>
                <a:spcPct val="0"/>
              </a:spcAft>
              <a:buNone/>
            </a:pPr>
            <a:r>
              <a:rPr lang="en-US"/>
              <a:t>BUT </a:t>
            </a:r>
            <a:endParaRPr/>
          </a:p>
          <a:p>
            <a:pPr marL="0" lvl="0" indent="0" algn="l" rtl="0">
              <a:spcBef>
                <a:spcPct val="0"/>
              </a:spcBef>
              <a:spcAft>
                <a:spcPct val="0"/>
              </a:spcAft>
              <a:buNone/>
            </a:pPr>
            <a:r>
              <a:rPr lang="en-US"/>
              <a:t>Always fear inducing and second guessing people will start to push against us.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a:t>There are THREE steps to EVERY change or transition. </a:t>
            </a:r>
            <a:endParaRPr/>
          </a:p>
          <a:p>
            <a:pPr marL="0" lvl="0" indent="0" algn="l" rtl="0">
              <a:spcBef>
                <a:spcPct val="0"/>
              </a:spcBef>
              <a:spcAft>
                <a:spcPct val="0"/>
              </a:spcAft>
              <a:buNone/>
            </a:pPr>
            <a:endParaRPr/>
          </a:p>
          <a:p>
            <a:pPr marL="0" lvl="0" indent="0" algn="l" rtl="0">
              <a:spcBef>
                <a:spcPct val="0"/>
              </a:spcBef>
              <a:spcAft>
                <a:spcPct val="0"/>
              </a:spcAft>
              <a:buNone/>
            </a:pPr>
            <a:r>
              <a:rPr lang="en-US"/>
              <a:t>It might surprise you that change starts with ENDING. We have to examine where we are and why we are doing things. </a:t>
            </a:r>
            <a:r>
              <a:rPr lang="en-US" sz="1200" b="0" i="0" u="none" strike="noStrike">
                <a:solidFill>
                  <a:schemeClr val="dk1"/>
                </a:solidFill>
                <a:latin typeface="Calibri"/>
                <a:ea typeface="Calibri"/>
                <a:cs typeface="Calibri"/>
                <a:sym typeface="Calibri"/>
              </a:rPr>
              <a:t>Albert </a:t>
            </a:r>
            <a:r>
              <a:rPr lang="en-US" sz="1200" b="1" i="0" u="none" strike="noStrike">
                <a:solidFill>
                  <a:schemeClr val="dk1"/>
                </a:solidFill>
                <a:latin typeface="Calibri"/>
                <a:ea typeface="Calibri"/>
                <a:cs typeface="Calibri"/>
                <a:sym typeface="Calibri"/>
              </a:rPr>
              <a:t>Einstein</a:t>
            </a:r>
            <a:r>
              <a:rPr lang="en-US" sz="1200" b="0" i="0" u="none" strike="noStrike">
                <a:solidFill>
                  <a:schemeClr val="dk1"/>
                </a:solidFill>
                <a:latin typeface="Calibri"/>
                <a:ea typeface="Calibri"/>
                <a:cs typeface="Calibri"/>
                <a:sym typeface="Calibri"/>
              </a:rPr>
              <a:t> is credited with saying, “The definition of insanity is </a:t>
            </a:r>
            <a:r>
              <a:rPr lang="en-US" sz="1200" b="1" i="0" u="none" strike="noStrike">
                <a:solidFill>
                  <a:schemeClr val="dk1"/>
                </a:solidFill>
                <a:latin typeface="Calibri"/>
                <a:ea typeface="Calibri"/>
                <a:cs typeface="Calibri"/>
                <a:sym typeface="Calibri"/>
              </a:rPr>
              <a:t>doing the same thing over and over again</a:t>
            </a:r>
            <a:r>
              <a:rPr lang="en-US" sz="1200" b="0" i="0" u="none" strike="noStrike">
                <a:solidFill>
                  <a:schemeClr val="dk1"/>
                </a:solidFill>
                <a:latin typeface="Calibri"/>
                <a:ea typeface="Calibri"/>
                <a:cs typeface="Calibri"/>
                <a:sym typeface="Calibri"/>
              </a:rPr>
              <a:t>, but expecting different results.” But that is how we generally do things. We try again and again. It is easier to tweak the existing process over and over. We might adjust, but do we really just END things and start over? </a:t>
            </a:r>
            <a:endParaRPr/>
          </a:p>
          <a:p>
            <a:pPr marL="0" lvl="0" indent="0" algn="l" rtl="0">
              <a:spcBef>
                <a:spcPct val="0"/>
              </a:spcBef>
              <a:spcAft>
                <a:spcPct val="0"/>
              </a:spcAft>
              <a:buNone/>
            </a:pPr>
            <a:endParaRPr sz="1200" b="0" i="0" u="none" strike="noStrike">
              <a:solidFill>
                <a:schemeClr val="dk1"/>
              </a:solidFill>
              <a:latin typeface="Calibri"/>
              <a:ea typeface="Calibri"/>
              <a:cs typeface="Calibri"/>
              <a:sym typeface="Calibri"/>
            </a:endParaRPr>
          </a:p>
          <a:p>
            <a:pPr marL="0" lvl="0" indent="0" algn="l" rtl="0">
              <a:spcBef>
                <a:spcPct val="0"/>
              </a:spcBef>
              <a:spcAft>
                <a:spcPct val="0"/>
              </a:spcAft>
              <a:buNone/>
            </a:pPr>
            <a:r>
              <a:rPr lang="en-US" sz="1200" b="0" i="0" u="none" strike="noStrike">
                <a:solidFill>
                  <a:schemeClr val="dk1"/>
                </a:solidFill>
                <a:latin typeface="Calibri"/>
                <a:ea typeface="Calibri"/>
                <a:cs typeface="Calibri"/>
                <a:sym typeface="Calibri"/>
              </a:rPr>
              <a:t>This seems scary. And it is, if you don’t realize this is really how things work. And HOW WE CAN MANAGE the process. </a:t>
            </a:r>
            <a:endParaRPr/>
          </a:p>
          <a:p>
            <a:pPr marL="0" lvl="0" indent="0" algn="l" rtl="0">
              <a:spcBef>
                <a:spcPct val="0"/>
              </a:spcBef>
              <a:spcAft>
                <a:spcPct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So we start by ending things. It is the ”Dis” stage. Dis-entangled, disengaged, dis-identification, dis-orientation. We stop doing things we CHANGE our process. </a:t>
            </a:r>
            <a:endParaRPr/>
          </a:p>
          <a:p>
            <a:pPr marL="0" lvl="0" indent="0" algn="l" rtl="0">
              <a:spcBef>
                <a:spcPct val="0"/>
              </a:spcBef>
              <a:spcAft>
                <a:spcPct val="0"/>
              </a:spcAft>
              <a:buNone/>
            </a:pPr>
            <a:endParaRPr sz="1200" b="0" i="0" u="none" strike="noStrike">
              <a:solidFill>
                <a:schemeClr val="dk1"/>
              </a:solidFill>
              <a:latin typeface="Calibri"/>
              <a:ea typeface="Calibri"/>
              <a:cs typeface="Calibri"/>
              <a:sym typeface="Calibri"/>
            </a:endParaRPr>
          </a:p>
          <a:p>
            <a:pPr marL="0" lvl="0" indent="0" algn="l" rtl="0">
              <a:spcBef>
                <a:spcPct val="0"/>
              </a:spcBef>
              <a:spcAft>
                <a:spcPct val="0"/>
              </a:spcAft>
              <a:buNone/>
            </a:pPr>
            <a:r>
              <a:rPr lang="en-US" sz="1200" b="0" i="0" u="none" strike="noStrike">
                <a:solidFill>
                  <a:schemeClr val="dk1"/>
                </a:solidFill>
                <a:latin typeface="Calibri"/>
                <a:ea typeface="Calibri"/>
                <a:cs typeface="Calibri"/>
                <a:sym typeface="Calibri"/>
              </a:rPr>
              <a:t>The second stage is the NEUTRAL ZONE. It is like neutral in your car. You don’t go anywhere. It is hard because you can hear the motor revving up, but nothing is happening. There are no procedures or protocol for doing something. We ended all of the operating parts in the last stage. This stage can be difficult for many because they don’t know what to do. </a:t>
            </a:r>
            <a:endParaRPr/>
          </a:p>
          <a:p>
            <a:pPr marL="0" lvl="0" indent="0" algn="l" rtl="0">
              <a:spcBef>
                <a:spcPct val="0"/>
              </a:spcBef>
              <a:spcAft>
                <a:spcPct val="0"/>
              </a:spcAft>
              <a:buNone/>
            </a:pPr>
            <a:endParaRPr sz="1200" b="0" i="0" u="none" strike="noStrike">
              <a:solidFill>
                <a:schemeClr val="dk1"/>
              </a:solidFill>
              <a:latin typeface="Calibri"/>
              <a:ea typeface="Calibri"/>
              <a:cs typeface="Calibri"/>
              <a:sym typeface="Calibri"/>
            </a:endParaRPr>
          </a:p>
          <a:p>
            <a:pPr marL="0" lvl="0" indent="0" algn="l" rtl="0">
              <a:spcBef>
                <a:spcPct val="0"/>
              </a:spcBef>
              <a:spcAft>
                <a:spcPct val="0"/>
              </a:spcAft>
              <a:buNone/>
            </a:pPr>
            <a:r>
              <a:rPr lang="en-US" sz="1200" b="0" i="0" u="none" strike="noStrike">
                <a:solidFill>
                  <a:schemeClr val="dk1"/>
                </a:solidFill>
                <a:latin typeface="Calibri"/>
                <a:ea typeface="Calibri"/>
                <a:cs typeface="Calibri"/>
                <a:sym typeface="Calibri"/>
              </a:rPr>
              <a:t>The third stage is where we BEGIN. This is the plan. This is the action. This is the change. This is where NEW happens. The success of stage THREE depends on how long you let people stay in stage Two.  It is up to you as the change maker to manage this process. </a:t>
            </a:r>
            <a:endParaRPr/>
          </a:p>
          <a:p>
            <a:pPr marL="0" lvl="0" indent="0" algn="l" rtl="0">
              <a:spcBef>
                <a:spcPct val="0"/>
              </a:spcBef>
              <a:spcAft>
                <a:spcPct val="0"/>
              </a:spcAft>
              <a:buNone/>
            </a:pPr>
            <a:endParaRPr sz="1200" b="0" i="0" u="none" strike="noStrike">
              <a:solidFill>
                <a:schemeClr val="dk1"/>
              </a:solidFill>
              <a:latin typeface="Calibri"/>
              <a:ea typeface="Calibri"/>
              <a:cs typeface="Calibri"/>
              <a:sym typeface="Calibri"/>
            </a:endParaRPr>
          </a:p>
          <a:p>
            <a:pPr marL="0" lvl="0" indent="0" algn="l" rtl="0">
              <a:spcBef>
                <a:spcPct val="0"/>
              </a:spcBef>
              <a:spcAft>
                <a:spcPct val="0"/>
              </a:spcAft>
              <a:buNone/>
            </a:pPr>
            <a:r>
              <a:rPr lang="en-US" sz="1200" b="0" i="0" u="none" strike="noStrike">
                <a:solidFill>
                  <a:schemeClr val="dk1"/>
                </a:solidFill>
                <a:latin typeface="Calibri"/>
                <a:ea typeface="Calibri"/>
                <a:cs typeface="Calibri"/>
                <a:sym typeface="Calibri"/>
              </a:rPr>
              <a:t>In the middle you see Unfreeze, CHANGE, and Refreeze.  This is the key to your three stages. You need to thaw out the frozen lines of communication, and the attitude of “that is the  way we have always done things”. Those are frozen. You are stuck. It is as solid as a rock. So unfreeze the status quo, then CHANGE things, and you start to REFREEZE the new procedures and the new ways of doing things. Before long your Stage THREE of BEGINNING, and Refreezing, will seem like the “way we have always done it around here.” It won’t take that long. We promise. </a:t>
            </a:r>
            <a:endParaRPr/>
          </a:p>
          <a:p>
            <a:pPr marL="0" lvl="0" indent="0" algn="l" rtl="0">
              <a:spcBef>
                <a:spcPct val="0"/>
              </a:spcBef>
              <a:spcAft>
                <a:spcPct val="0"/>
              </a:spcAft>
              <a:buNone/>
            </a:pPr>
            <a:endParaRPr/>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a:t>Before you move to the 3 stages of Stop, change, start you need to guide a process with your chapter, lodge, section, or the whole Order. This is so simple. You will think it doesn’t make sense or it will not work because it is so simple. But we need to drill down to WHY WE DO THINGS. WHY ARE THINGS IMPORTANT TO US. The FIVE WHY’S will help you get to the REAL reasons we do things. Try this with anything. Let’s focus on the Order of the Arrow itself. Break into small groups of 5 to 8 and just play with this. </a:t>
            </a:r>
            <a:endParaRPr/>
          </a:p>
          <a:p>
            <a:pPr marL="0" lvl="0" indent="0" algn="l" rtl="0">
              <a:spcBef>
                <a:spcPct val="0"/>
              </a:spcBef>
              <a:spcAft>
                <a:spcPct val="0"/>
              </a:spcAft>
              <a:buNone/>
            </a:pPr>
            <a:endParaRPr/>
          </a:p>
          <a:p>
            <a:pPr marL="0" lvl="0" indent="0" algn="l" rtl="0">
              <a:spcBef>
                <a:spcPct val="0"/>
              </a:spcBef>
              <a:spcAft>
                <a:spcPct val="0"/>
              </a:spcAft>
              <a:buNone/>
            </a:pPr>
            <a:r>
              <a:rPr lang="en-US"/>
              <a:t>Why does the OA exist? </a:t>
            </a:r>
            <a:endParaRPr/>
          </a:p>
          <a:p>
            <a:pPr marL="0" lvl="0" indent="0" algn="l" rtl="0">
              <a:spcBef>
                <a:spcPct val="0"/>
              </a:spcBef>
              <a:spcAft>
                <a:spcPct val="0"/>
              </a:spcAft>
              <a:buNone/>
            </a:pPr>
            <a:r>
              <a:rPr lang="en-US"/>
              <a:t>Why is that important? NO MATTER WHAT THE ANSWER IS the next question is WHY IS THAT IMPORTANT? And Repeat….take it to the FIFTH Why.  If you can go to the 6</a:t>
            </a:r>
            <a:r>
              <a:rPr lang="en-US" baseline="30000"/>
              <a:t>th</a:t>
            </a:r>
            <a:r>
              <a:rPr lang="en-US"/>
              <a:t>…do that. Play with the answers. NO MATTER what the response is see how far you can go with the Why. If it is silly and you cant go very far with it, then perhaps that wasn’t the real answer to the question. Select another answer.  </a:t>
            </a:r>
            <a:endParaRPr/>
          </a:p>
          <a:p>
            <a:pPr marL="0" lvl="0" indent="0" algn="l" rtl="0">
              <a:spcBef>
                <a:spcPct val="0"/>
              </a:spcBef>
              <a:spcAft>
                <a:spcPct val="0"/>
              </a:spcAft>
              <a:buNone/>
            </a:pPr>
            <a:endParaRPr/>
          </a:p>
          <a:p>
            <a:pPr marL="0" lvl="0" indent="0" algn="l" rtl="0">
              <a:spcBef>
                <a:spcPct val="0"/>
              </a:spcBef>
              <a:spcAft>
                <a:spcPct val="0"/>
              </a:spcAft>
              <a:buNone/>
            </a:pPr>
            <a:r>
              <a:rPr lang="en-US"/>
              <a:t>Then try</a:t>
            </a:r>
            <a:endParaRPr/>
          </a:p>
          <a:p>
            <a:pPr marL="0" lvl="0" indent="0" algn="l" rtl="0">
              <a:spcBef>
                <a:spcPct val="0"/>
              </a:spcBef>
              <a:spcAft>
                <a:spcPct val="0"/>
              </a:spcAft>
              <a:buNone/>
            </a:pPr>
            <a:r>
              <a:rPr lang="en-US"/>
              <a:t>Why don’t people join? </a:t>
            </a:r>
            <a:endParaRPr/>
          </a:p>
          <a:p>
            <a:pPr marL="0" lvl="0" indent="0" algn="l" rtl="0">
              <a:spcBef>
                <a:spcPct val="0"/>
              </a:spcBef>
              <a:spcAft>
                <a:spcPct val="0"/>
              </a:spcAft>
              <a:buNone/>
            </a:pPr>
            <a:r>
              <a:rPr lang="en-US"/>
              <a:t>Why do people have a negative impression of the OA?</a:t>
            </a:r>
            <a:endParaRPr/>
          </a:p>
          <a:p>
            <a:pPr marL="0" lvl="0" indent="0" algn="l" rtl="0">
              <a:spcBef>
                <a:spcPct val="0"/>
              </a:spcBef>
              <a:spcAft>
                <a:spcPct val="0"/>
              </a:spcAft>
              <a:buNone/>
            </a:pPr>
            <a:r>
              <a:rPr lang="en-US"/>
              <a:t>Why does the Ordeal exist? </a:t>
            </a:r>
            <a:endParaRPr/>
          </a:p>
          <a:p>
            <a:pPr marL="0" lvl="0" indent="0" algn="l" rtl="0">
              <a:spcBef>
                <a:spcPct val="0"/>
              </a:spcBef>
              <a:spcAft>
                <a:spcPct val="0"/>
              </a:spcAft>
              <a:buNone/>
            </a:pPr>
            <a:r>
              <a:rPr lang="en-US"/>
              <a:t>Why does Brotherhood exist? </a:t>
            </a:r>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a:t>We are all Boy Scouts right? We know how to make a fire. We know we need some kindling, and a spark of some sort, and then if we blow on it…voila.. A fire. </a:t>
            </a:r>
            <a:endParaRPr/>
          </a:p>
          <a:p>
            <a:pPr marL="0" lvl="0" indent="0" algn="l" rtl="0">
              <a:spcBef>
                <a:spcPct val="0"/>
              </a:spcBef>
              <a:spcAft>
                <a:spcPct val="0"/>
              </a:spcAft>
              <a:buNone/>
            </a:pPr>
            <a:r>
              <a:rPr lang="en-US"/>
              <a:t>So we have heat, Fuel, and Oxygen. Let’s think about this fire triangle and our own leadership or our ability to create some change. It starts with us. But HOW DO WE take care of ourselves?  Have you ever flown on a plane? Think about the safety talk at the beginning of the flight. We put our OWN OXYGEN ON FIRST before helping anyone else. </a:t>
            </a:r>
            <a:endParaRPr/>
          </a:p>
          <a:p>
            <a:pPr marL="0" lvl="0" indent="0" algn="l" rtl="0">
              <a:spcBef>
                <a:spcPct val="0"/>
              </a:spcBef>
              <a:spcAft>
                <a:spcPct val="0"/>
              </a:spcAft>
              <a:buNone/>
            </a:pPr>
            <a:endParaRPr/>
          </a:p>
          <a:p>
            <a:pPr marL="0" lvl="0" indent="0" algn="l" rtl="0">
              <a:spcBef>
                <a:spcPct val="0"/>
              </a:spcBef>
              <a:spcAft>
                <a:spcPct val="0"/>
              </a:spcAft>
              <a:buNone/>
            </a:pPr>
            <a:r>
              <a:rPr lang="en-US"/>
              <a:t>So what are we passionate about? How can we make a difference. Think back to the last slide and what we did with the WHYS. How did you feel about those questions and answers. Which of those questions were you passionate about? What was sparked for you to think that YOU Could make a difference? Which of the FIVE WHYS really hit home with you? </a:t>
            </a:r>
            <a:endParaRPr/>
          </a:p>
          <a:p>
            <a:pPr marL="0" lvl="0" indent="0" algn="l" rtl="0">
              <a:spcBef>
                <a:spcPct val="0"/>
              </a:spcBef>
              <a:spcAft>
                <a:spcPct val="0"/>
              </a:spcAft>
              <a:buNone/>
            </a:pPr>
            <a:endParaRPr/>
          </a:p>
          <a:p>
            <a:pPr marL="0" lvl="0" indent="0" algn="l" rtl="0">
              <a:spcBef>
                <a:spcPct val="0"/>
              </a:spcBef>
              <a:spcAft>
                <a:spcPct val="0"/>
              </a:spcAft>
              <a:buNone/>
            </a:pPr>
            <a:r>
              <a:rPr lang="en-US"/>
              <a:t>How do you feed your passion? Is is leadership? Is it being an elangomat? Do you really like organizing the events? Are you a ceremonialist? How do you enage your passion in the ORDER? What makes you want to participate…and….what do you want others to see about our Order and all of the things that are important to us and to the THOUSANDS of Arrowmen that will follow us. </a:t>
            </a:r>
            <a:endParaRPr/>
          </a:p>
          <a:p>
            <a:pPr marL="0" lvl="0" indent="0" algn="l" rtl="0">
              <a:spcBef>
                <a:spcPct val="0"/>
              </a:spcBef>
              <a:spcAft>
                <a:spcPct val="0"/>
              </a:spcAft>
              <a:buNone/>
            </a:pPr>
            <a:endParaRPr/>
          </a:p>
          <a:p>
            <a:pPr marL="0" lvl="0" indent="0" algn="l" rtl="0">
              <a:spcBef>
                <a:spcPct val="0"/>
              </a:spcBef>
              <a:spcAft>
                <a:spcPct val="0"/>
              </a:spcAft>
              <a:buNone/>
            </a:pPr>
            <a:r>
              <a:rPr lang="en-US"/>
              <a:t>Oxygen. We have to find balance. And we have to breathe life into what we think is important. CHANGE is oxygen. Change is the key to making things move forward. Think about it…without change you would still be in the first grade. We need to stretch, grow and make things happen to sustain life, energy and our order. Bringing new people into the jobs we like to do is healthy and is growth. IT expands our ability to serve more, teach more and engage more. </a:t>
            </a:r>
            <a:endParaRPr/>
          </a:p>
          <a:p>
            <a:pPr marL="0" lvl="0" indent="0" algn="l" rtl="0">
              <a:spcBef>
                <a:spcPct val="0"/>
              </a:spcBef>
              <a:spcAft>
                <a:spcPct val="0"/>
              </a:spcAft>
              <a:buNone/>
            </a:pPr>
            <a:endParaRPr/>
          </a:p>
          <a:p>
            <a:pPr marL="0" lvl="0" indent="0" algn="l" rtl="0">
              <a:spcBef>
                <a:spcPct val="0"/>
              </a:spcBef>
              <a:spcAft>
                <a:spcPct val="0"/>
              </a:spcAft>
              <a:buNone/>
            </a:pPr>
            <a:r>
              <a:rPr lang="en-US"/>
              <a:t>Think about your FIRE TRIANGLE first. </a:t>
            </a:r>
            <a:endParaRPr/>
          </a:p>
          <a:p>
            <a:pPr marL="0" lvl="0" indent="0" algn="l" rtl="0">
              <a:spcBef>
                <a:spcPct val="0"/>
              </a:spcBef>
              <a:spcAft>
                <a:spcPct val="0"/>
              </a:spcAft>
              <a:buNone/>
            </a:pPr>
            <a:endParaRPr/>
          </a:p>
          <a:p>
            <a:pPr marL="0" lvl="0" indent="0" algn="l" rtl="0">
              <a:spcBef>
                <a:spcPct val="0"/>
              </a:spcBef>
              <a:spcAft>
                <a:spcPct val="0"/>
              </a:spcAft>
              <a:buNone/>
            </a:pPr>
            <a:r>
              <a:rPr lang="en-US"/>
              <a:t>Now think back to your FIVE WHY exercise. Now that we have some ideas about why things are important…let’s identify the Heat, The fuel nad the Oxygen in our Fire triangle. How will we bring life to these important reasons we exist.</a:t>
            </a:r>
            <a:endParaRPr/>
          </a:p>
          <a:p>
            <a:pPr marL="0" lvl="0" indent="0" algn="l" rtl="0">
              <a:spcBef>
                <a:spcPct val="0"/>
              </a:spcBef>
              <a:spcAft>
                <a:spcPct val="0"/>
              </a:spcAft>
              <a:buNone/>
            </a:pPr>
            <a:endParaRPr/>
          </a:p>
          <a:p>
            <a:pPr marL="0" lvl="0" indent="0" algn="l" rtl="0">
              <a:spcBef>
                <a:spcPct val="0"/>
              </a:spcBef>
              <a:spcAft>
                <a:spcPct val="0"/>
              </a:spcAft>
              <a:buNone/>
            </a:pPr>
            <a:r>
              <a:rPr lang="en-US"/>
              <a:t>REMEMBER WE ARE going all the way back to STOPPING CERTAIN THINGS. That is where CHANGE HAPPENS and how we can look at progress. </a:t>
            </a:r>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38" name="Google Shape;1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5"/>
          <p:cNvSpPr txBox="1">
            <a:spLocks noGrp="1"/>
          </p:cNvSpPr>
          <p:nvPr>
            <p:ph type="ctrTitle"/>
          </p:nvPr>
        </p:nvSpPr>
        <p:spPr>
          <a:xfrm>
            <a:off x="914400" y="1254126"/>
            <a:ext cx="10363200" cy="14700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sz="4800" b="1" i="0">
                <a:solidFill>
                  <a:srgbClr val="C00000"/>
                </a:solidFill>
                <a:latin typeface="Museo Slab 700" panose="02000000000000000000" pitchFamily="2" charset="77"/>
                <a:ea typeface="Museo Slab 700" panose="02000000000000000000" pitchFamily="2" charset="77"/>
                <a:cs typeface="Arial"/>
                <a:sym typeface="Arial"/>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15" name="Google Shape;15;p15"/>
          <p:cNvSpPr txBox="1">
            <a:spLocks noGrp="1"/>
          </p:cNvSpPr>
          <p:nvPr>
            <p:ph type="subTitle" idx="1"/>
          </p:nvPr>
        </p:nvSpPr>
        <p:spPr>
          <a:xfrm>
            <a:off x="1828800" y="3009900"/>
            <a:ext cx="8534400" cy="1752600"/>
          </a:xfrm>
          <a:prstGeom prst="rect">
            <a:avLst/>
          </a:prstGeom>
          <a:noFill/>
          <a:ln>
            <a:noFill/>
          </a:ln>
        </p:spPr>
        <p:txBody>
          <a:bodyPr spcFirstLastPara="1" wrap="square" lIns="91425" tIns="45700" rIns="91425" bIns="45700" anchor="t" anchorCtr="0">
            <a:noAutofit/>
          </a:bodyPr>
          <a:lstStyle>
            <a:lvl1pPr lvl="0" algn="ctr">
              <a:spcBef>
                <a:spcPts val="720"/>
              </a:spcBef>
              <a:spcAft>
                <a:spcPct val="0"/>
              </a:spcAft>
              <a:buClr>
                <a:srgbClr val="C00000"/>
              </a:buClr>
              <a:buSzPts val="3600"/>
              <a:buNone/>
              <a:defRPr sz="3600" b="0" i="0">
                <a:solidFill>
                  <a:srgbClr val="C00000"/>
                </a:solidFill>
                <a:latin typeface="Museo Sans 300" panose="02000000000000000000" pitchFamily="2" charset="77"/>
                <a:ea typeface="Museo Sans 300" panose="02000000000000000000" pitchFamily="2" charset="77"/>
                <a:cs typeface="Arial"/>
                <a:sym typeface="Arial"/>
              </a:defRPr>
            </a:lvl1pPr>
            <a:lvl2pPr lvl="1" algn="ctr">
              <a:spcBef>
                <a:spcPts val="560"/>
              </a:spcBef>
              <a:spcAft>
                <a:spcPct val="0"/>
              </a:spcAft>
              <a:buClr>
                <a:srgbClr val="888888"/>
              </a:buClr>
              <a:buSzPts val="2800"/>
              <a:buNone/>
              <a:defRPr>
                <a:solidFill>
                  <a:srgbClr val="888888"/>
                </a:solidFill>
              </a:defRPr>
            </a:lvl2pPr>
            <a:lvl3pPr lvl="2" algn="ctr">
              <a:spcBef>
                <a:spcPts val="480"/>
              </a:spcBef>
              <a:spcAft>
                <a:spcPct val="0"/>
              </a:spcAft>
              <a:buClr>
                <a:srgbClr val="888888"/>
              </a:buClr>
              <a:buSzPts val="2400"/>
              <a:buNone/>
              <a:defRPr>
                <a:solidFill>
                  <a:srgbClr val="888888"/>
                </a:solidFill>
              </a:defRPr>
            </a:lvl3pPr>
            <a:lvl4pPr lvl="3" algn="ctr">
              <a:spcBef>
                <a:spcPts val="400"/>
              </a:spcBef>
              <a:spcAft>
                <a:spcPct val="0"/>
              </a:spcAft>
              <a:buClr>
                <a:srgbClr val="888888"/>
              </a:buClr>
              <a:buSzPts val="2000"/>
              <a:buNone/>
              <a:defRPr>
                <a:solidFill>
                  <a:srgbClr val="888888"/>
                </a:solidFill>
              </a:defRPr>
            </a:lvl4pPr>
            <a:lvl5pPr lvl="4" algn="ctr">
              <a:spcBef>
                <a:spcPts val="400"/>
              </a:spcBef>
              <a:spcAft>
                <a:spcPct val="0"/>
              </a:spcAft>
              <a:buClr>
                <a:srgbClr val="888888"/>
              </a:buClr>
              <a:buSzPts val="2000"/>
              <a:buNone/>
              <a:defRPr>
                <a:solidFill>
                  <a:srgbClr val="888888"/>
                </a:solidFill>
              </a:defRPr>
            </a:lvl5pPr>
            <a:lvl6pPr lvl="5" algn="ctr">
              <a:spcBef>
                <a:spcPts val="400"/>
              </a:spcBef>
              <a:spcAft>
                <a:spcPct val="0"/>
              </a:spcAft>
              <a:buClr>
                <a:srgbClr val="888888"/>
              </a:buClr>
              <a:buSzPts val="2000"/>
              <a:buNone/>
              <a:defRPr>
                <a:solidFill>
                  <a:srgbClr val="888888"/>
                </a:solidFill>
              </a:defRPr>
            </a:lvl6pPr>
            <a:lvl7pPr lvl="6" algn="ctr">
              <a:spcBef>
                <a:spcPts val="400"/>
              </a:spcBef>
              <a:spcAft>
                <a:spcPct val="0"/>
              </a:spcAft>
              <a:buClr>
                <a:srgbClr val="888888"/>
              </a:buClr>
              <a:buSzPts val="2000"/>
              <a:buNone/>
              <a:defRPr>
                <a:solidFill>
                  <a:srgbClr val="888888"/>
                </a:solidFill>
              </a:defRPr>
            </a:lvl7pPr>
            <a:lvl8pPr lvl="7" algn="ctr">
              <a:spcBef>
                <a:spcPts val="400"/>
              </a:spcBef>
              <a:spcAft>
                <a:spcPct val="0"/>
              </a:spcAft>
              <a:buClr>
                <a:srgbClr val="888888"/>
              </a:buClr>
              <a:buSzPts val="2000"/>
              <a:buNone/>
              <a:defRPr>
                <a:solidFill>
                  <a:srgbClr val="888888"/>
                </a:solidFill>
              </a:defRPr>
            </a:lvl8pPr>
            <a:lvl9pPr lvl="8" algn="ctr">
              <a:spcBef>
                <a:spcPts val="400"/>
              </a:spcBef>
              <a:spcAft>
                <a:spcPct val="0"/>
              </a:spcAft>
              <a:buClr>
                <a:srgbClr val="888888"/>
              </a:buClr>
              <a:buSzPts val="2000"/>
              <a:buNone/>
              <a:defRPr>
                <a:solidFill>
                  <a:srgbClr val="888888"/>
                </a:solidFill>
              </a:defRPr>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ct val="0"/>
              </a:spcBef>
              <a:spcAft>
                <a:spcPct val="0"/>
              </a:spcAft>
              <a:buSzPts val="1400"/>
              <a:buNone/>
              <a:defRPr sz="2000" b="1"/>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61" name="Google Shape;61;p2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ct val="0"/>
              </a:spcAft>
              <a:buClr>
                <a:schemeClr val="dk1"/>
              </a:buClr>
              <a:buSzPts val="3200"/>
              <a:buChar char="•"/>
              <a:defRPr sz="3200"/>
            </a:lvl1pPr>
            <a:lvl2pPr marL="914400" lvl="1" indent="-406400" algn="l">
              <a:spcBef>
                <a:spcPts val="560"/>
              </a:spcBef>
              <a:spcAft>
                <a:spcPct val="0"/>
              </a:spcAft>
              <a:buClr>
                <a:schemeClr val="dk1"/>
              </a:buClr>
              <a:buSzPts val="2800"/>
              <a:buChar char="–"/>
              <a:defRPr sz="2800"/>
            </a:lvl2pPr>
            <a:lvl3pPr marL="1371600" lvl="2" indent="-381000" algn="l">
              <a:spcBef>
                <a:spcPts val="480"/>
              </a:spcBef>
              <a:spcAft>
                <a:spcPct val="0"/>
              </a:spcAft>
              <a:buClr>
                <a:schemeClr val="dk1"/>
              </a:buClr>
              <a:buSzPts val="2400"/>
              <a:buChar char="•"/>
              <a:defRPr sz="2400"/>
            </a:lvl3pPr>
            <a:lvl4pPr marL="1828800" lvl="3" indent="-355600" algn="l">
              <a:spcBef>
                <a:spcPts val="400"/>
              </a:spcBef>
              <a:spcAft>
                <a:spcPct val="0"/>
              </a:spcAft>
              <a:buClr>
                <a:schemeClr val="dk1"/>
              </a:buClr>
              <a:buSzPts val="2000"/>
              <a:buChar char="–"/>
              <a:defRPr sz="2000"/>
            </a:lvl4pPr>
            <a:lvl5pPr marL="2286000" lvl="4" indent="-355600" algn="l">
              <a:spcBef>
                <a:spcPts val="400"/>
              </a:spcBef>
              <a:spcAft>
                <a:spcPct val="0"/>
              </a:spcAft>
              <a:buClr>
                <a:schemeClr val="dk1"/>
              </a:buClr>
              <a:buSzPts val="2000"/>
              <a:buChar char="»"/>
              <a:defRPr sz="2000"/>
            </a:lvl5pPr>
            <a:lvl6pPr marL="2743200" lvl="5" indent="-355600" algn="l">
              <a:spcBef>
                <a:spcPts val="400"/>
              </a:spcBef>
              <a:spcAft>
                <a:spcPct val="0"/>
              </a:spcAft>
              <a:buClr>
                <a:schemeClr val="dk1"/>
              </a:buClr>
              <a:buSzPts val="2000"/>
              <a:buChar char="•"/>
              <a:defRPr sz="2000"/>
            </a:lvl6pPr>
            <a:lvl7pPr marL="3200400" lvl="6" indent="-355600" algn="l">
              <a:spcBef>
                <a:spcPts val="400"/>
              </a:spcBef>
              <a:spcAft>
                <a:spcPct val="0"/>
              </a:spcAft>
              <a:buClr>
                <a:schemeClr val="dk1"/>
              </a:buClr>
              <a:buSzPts val="2000"/>
              <a:buChar char="•"/>
              <a:defRPr sz="2000"/>
            </a:lvl7pPr>
            <a:lvl8pPr marL="3657600" lvl="7" indent="-355600" algn="l">
              <a:spcBef>
                <a:spcPts val="400"/>
              </a:spcBef>
              <a:spcAft>
                <a:spcPct val="0"/>
              </a:spcAft>
              <a:buClr>
                <a:schemeClr val="dk1"/>
              </a:buClr>
              <a:buSzPts val="2000"/>
              <a:buChar char="•"/>
              <a:defRPr sz="2000"/>
            </a:lvl8pPr>
            <a:lvl9pPr marL="4114800" lvl="8" indent="-355600" algn="l">
              <a:spcBef>
                <a:spcPts val="400"/>
              </a:spcBef>
              <a:spcAft>
                <a:spcPct val="0"/>
              </a:spcAft>
              <a:buClr>
                <a:schemeClr val="dk1"/>
              </a:buClr>
              <a:buSzPts val="2000"/>
              <a:buChar char="•"/>
              <a:defRPr sz="2000"/>
            </a:lvl9pPr>
          </a:lstStyle>
          <a:p>
            <a:endParaRPr/>
          </a:p>
        </p:txBody>
      </p:sp>
      <p:sp>
        <p:nvSpPr>
          <p:cNvPr id="62" name="Google Shape;62;p2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ct val="0"/>
              </a:spcAft>
              <a:buClr>
                <a:schemeClr val="dk1"/>
              </a:buClr>
              <a:buSzPts val="1400"/>
              <a:buNone/>
              <a:defRPr sz="1400"/>
            </a:lvl1pPr>
            <a:lvl2pPr marL="914400" lvl="1" indent="-228600" algn="l">
              <a:spcBef>
                <a:spcPts val="240"/>
              </a:spcBef>
              <a:spcAft>
                <a:spcPct val="0"/>
              </a:spcAft>
              <a:buClr>
                <a:schemeClr val="dk1"/>
              </a:buClr>
              <a:buSzPts val="1200"/>
              <a:buNone/>
              <a:defRPr sz="1200"/>
            </a:lvl2pPr>
            <a:lvl3pPr marL="1371600" lvl="2" indent="-228600" algn="l">
              <a:spcBef>
                <a:spcPts val="200"/>
              </a:spcBef>
              <a:spcAft>
                <a:spcPct val="0"/>
              </a:spcAft>
              <a:buClr>
                <a:schemeClr val="dk1"/>
              </a:buClr>
              <a:buSzPts val="1000"/>
              <a:buNone/>
              <a:defRPr sz="1000"/>
            </a:lvl3pPr>
            <a:lvl4pPr marL="1828800" lvl="3" indent="-228600" algn="l">
              <a:spcBef>
                <a:spcPts val="180"/>
              </a:spcBef>
              <a:spcAft>
                <a:spcPct val="0"/>
              </a:spcAft>
              <a:buClr>
                <a:schemeClr val="dk1"/>
              </a:buClr>
              <a:buSzPts val="900"/>
              <a:buNone/>
              <a:defRPr sz="900"/>
            </a:lvl4pPr>
            <a:lvl5pPr marL="2286000" lvl="4" indent="-228600" algn="l">
              <a:spcBef>
                <a:spcPts val="180"/>
              </a:spcBef>
              <a:spcAft>
                <a:spcPct val="0"/>
              </a:spcAft>
              <a:buClr>
                <a:schemeClr val="dk1"/>
              </a:buClr>
              <a:buSzPts val="900"/>
              <a:buNone/>
              <a:defRPr sz="900"/>
            </a:lvl5pPr>
            <a:lvl6pPr marL="2743200" lvl="5" indent="-228600" algn="l">
              <a:spcBef>
                <a:spcPts val="180"/>
              </a:spcBef>
              <a:spcAft>
                <a:spcPct val="0"/>
              </a:spcAft>
              <a:buClr>
                <a:schemeClr val="dk1"/>
              </a:buClr>
              <a:buSzPts val="900"/>
              <a:buNone/>
              <a:defRPr sz="900"/>
            </a:lvl6pPr>
            <a:lvl7pPr marL="3200400" lvl="6" indent="-228600" algn="l">
              <a:spcBef>
                <a:spcPts val="180"/>
              </a:spcBef>
              <a:spcAft>
                <a:spcPct val="0"/>
              </a:spcAft>
              <a:buClr>
                <a:schemeClr val="dk1"/>
              </a:buClr>
              <a:buSzPts val="900"/>
              <a:buNone/>
              <a:defRPr sz="900"/>
            </a:lvl7pPr>
            <a:lvl8pPr marL="3657600" lvl="7" indent="-228600" algn="l">
              <a:spcBef>
                <a:spcPts val="180"/>
              </a:spcBef>
              <a:spcAft>
                <a:spcPct val="0"/>
              </a:spcAft>
              <a:buClr>
                <a:schemeClr val="dk1"/>
              </a:buClr>
              <a:buSzPts val="900"/>
              <a:buNone/>
              <a:defRPr sz="900"/>
            </a:lvl8pPr>
            <a:lvl9pPr marL="4114800" lvl="8" indent="-228600" algn="l">
              <a:spcBef>
                <a:spcPts val="180"/>
              </a:spcBef>
              <a:spcAft>
                <a:spcPct val="0"/>
              </a:spcAft>
              <a:buClr>
                <a:schemeClr val="dk1"/>
              </a:buClr>
              <a:buSzPts val="900"/>
              <a:buNone/>
              <a:defRPr sz="900"/>
            </a:lvl9pPr>
          </a:lstStyle>
          <a:p>
            <a:endParaRPr/>
          </a:p>
        </p:txBody>
      </p:sp>
      <p:sp>
        <p:nvSpPr>
          <p:cNvPr id="63" name="Google Shape;63;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a:solidFill>
                  <a:schemeClr val="dk1"/>
                </a:solidFill>
                <a:latin typeface="Calibri"/>
                <a:ea typeface="Calibri"/>
                <a:cs typeface="Calibri"/>
                <a:sym typeface="Calibri"/>
              </a:defRPr>
            </a:lvl1pPr>
            <a:lvl2pPr marL="0" marR="0" lvl="1" indent="0" algn="l" rtl="0">
              <a:spcBef>
                <a:spcPct val="0"/>
              </a:spcBef>
              <a:spcAft>
                <a:spcPct val="0"/>
              </a:spcAft>
              <a:buNone/>
              <a:defRPr sz="1800">
                <a:solidFill>
                  <a:schemeClr val="dk1"/>
                </a:solidFill>
                <a:latin typeface="Calibri"/>
                <a:ea typeface="Calibri"/>
                <a:cs typeface="Calibri"/>
                <a:sym typeface="Calibri"/>
              </a:defRPr>
            </a:lvl2pPr>
            <a:lvl3pPr marL="0" marR="0" lvl="2" indent="0" algn="l" rtl="0">
              <a:spcBef>
                <a:spcPct val="0"/>
              </a:spcBef>
              <a:spcAft>
                <a:spcPct val="0"/>
              </a:spcAft>
              <a:buNone/>
              <a:defRPr sz="1800">
                <a:solidFill>
                  <a:schemeClr val="dk1"/>
                </a:solidFill>
                <a:latin typeface="Calibri"/>
                <a:ea typeface="Calibri"/>
                <a:cs typeface="Calibri"/>
                <a:sym typeface="Calibri"/>
              </a:defRPr>
            </a:lvl3pPr>
            <a:lvl4pPr marL="0" marR="0" lvl="3" indent="0" algn="l" rtl="0">
              <a:spcBef>
                <a:spcPct val="0"/>
              </a:spcBef>
              <a:spcAft>
                <a:spcPct val="0"/>
              </a:spcAft>
              <a:buNone/>
              <a:defRPr sz="1800">
                <a:solidFill>
                  <a:schemeClr val="dk1"/>
                </a:solidFill>
                <a:latin typeface="Calibri"/>
                <a:ea typeface="Calibri"/>
                <a:cs typeface="Calibri"/>
                <a:sym typeface="Calibri"/>
              </a:defRPr>
            </a:lvl4pPr>
            <a:lvl5pPr marL="0" marR="0" lvl="4" indent="0" algn="l" rtl="0">
              <a:spcBef>
                <a:spcPct val="0"/>
              </a:spcBef>
              <a:spcAft>
                <a:spcPct val="0"/>
              </a:spcAft>
              <a:buNone/>
              <a:defRPr sz="1800">
                <a:solidFill>
                  <a:schemeClr val="dk1"/>
                </a:solidFill>
                <a:latin typeface="Calibri"/>
                <a:ea typeface="Calibri"/>
                <a:cs typeface="Calibri"/>
                <a:sym typeface="Calibri"/>
              </a:defRPr>
            </a:lvl5pPr>
            <a:lvl6pPr marL="0" marR="0" lvl="5" indent="0" algn="l" rtl="0">
              <a:spcBef>
                <a:spcPct val="0"/>
              </a:spcBef>
              <a:spcAft>
                <a:spcPct val="0"/>
              </a:spcAft>
              <a:buNone/>
              <a:defRPr sz="1800">
                <a:solidFill>
                  <a:schemeClr val="dk1"/>
                </a:solidFill>
                <a:latin typeface="Calibri"/>
                <a:ea typeface="Calibri"/>
                <a:cs typeface="Calibri"/>
                <a:sym typeface="Calibri"/>
              </a:defRPr>
            </a:lvl6pPr>
            <a:lvl7pPr marL="0" marR="0" lvl="6" indent="0" algn="l" rtl="0">
              <a:spcBef>
                <a:spcPct val="0"/>
              </a:spcBef>
              <a:spcAft>
                <a:spcPct val="0"/>
              </a:spcAft>
              <a:buNone/>
              <a:defRPr sz="1800">
                <a:solidFill>
                  <a:schemeClr val="dk1"/>
                </a:solidFill>
                <a:latin typeface="Calibri"/>
                <a:ea typeface="Calibri"/>
                <a:cs typeface="Calibri"/>
                <a:sym typeface="Calibri"/>
              </a:defRPr>
            </a:lvl7pPr>
            <a:lvl8pPr marL="0" marR="0" lvl="7" indent="0" algn="l" rtl="0">
              <a:spcBef>
                <a:spcPct val="0"/>
              </a:spcBef>
              <a:spcAft>
                <a:spcPct val="0"/>
              </a:spcAft>
              <a:buNone/>
              <a:defRPr sz="1800">
                <a:solidFill>
                  <a:schemeClr val="dk1"/>
                </a:solidFill>
                <a:latin typeface="Calibri"/>
                <a:ea typeface="Calibri"/>
                <a:cs typeface="Calibri"/>
                <a:sym typeface="Calibri"/>
              </a:defRPr>
            </a:lvl8pPr>
            <a:lvl9pPr marL="0" marR="0" lvl="8" indent="0" algn="l" rtl="0">
              <a:spcBef>
                <a:spcPct val="0"/>
              </a:spcBef>
              <a:spcAft>
                <a:spcPct val="0"/>
              </a:spcAft>
              <a:buNone/>
              <a:defRPr sz="1800">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ct val="0"/>
              </a:spcBef>
              <a:spcAft>
                <a:spcPct val="0"/>
              </a:spcAft>
              <a:buSzPts val="1400"/>
              <a:buNone/>
              <a:defRPr sz="2000" b="1"/>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68" name="Google Shape;68;p2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ct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ct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ct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ct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ct val="0"/>
              </a:spcAft>
              <a:buClr>
                <a:schemeClr val="dk1"/>
              </a:buClr>
              <a:buSzPts val="1400"/>
              <a:buNone/>
              <a:defRPr sz="1400"/>
            </a:lvl1pPr>
            <a:lvl2pPr marL="914400" lvl="1" indent="-228600" algn="l">
              <a:spcBef>
                <a:spcPts val="240"/>
              </a:spcBef>
              <a:spcAft>
                <a:spcPct val="0"/>
              </a:spcAft>
              <a:buClr>
                <a:schemeClr val="dk1"/>
              </a:buClr>
              <a:buSzPts val="1200"/>
              <a:buNone/>
              <a:defRPr sz="1200"/>
            </a:lvl2pPr>
            <a:lvl3pPr marL="1371600" lvl="2" indent="-228600" algn="l">
              <a:spcBef>
                <a:spcPts val="200"/>
              </a:spcBef>
              <a:spcAft>
                <a:spcPct val="0"/>
              </a:spcAft>
              <a:buClr>
                <a:schemeClr val="dk1"/>
              </a:buClr>
              <a:buSzPts val="1000"/>
              <a:buNone/>
              <a:defRPr sz="1000"/>
            </a:lvl3pPr>
            <a:lvl4pPr marL="1828800" lvl="3" indent="-228600" algn="l">
              <a:spcBef>
                <a:spcPts val="180"/>
              </a:spcBef>
              <a:spcAft>
                <a:spcPct val="0"/>
              </a:spcAft>
              <a:buClr>
                <a:schemeClr val="dk1"/>
              </a:buClr>
              <a:buSzPts val="900"/>
              <a:buNone/>
              <a:defRPr sz="900"/>
            </a:lvl4pPr>
            <a:lvl5pPr marL="2286000" lvl="4" indent="-228600" algn="l">
              <a:spcBef>
                <a:spcPts val="180"/>
              </a:spcBef>
              <a:spcAft>
                <a:spcPct val="0"/>
              </a:spcAft>
              <a:buClr>
                <a:schemeClr val="dk1"/>
              </a:buClr>
              <a:buSzPts val="900"/>
              <a:buNone/>
              <a:defRPr sz="900"/>
            </a:lvl5pPr>
            <a:lvl6pPr marL="2743200" lvl="5" indent="-228600" algn="l">
              <a:spcBef>
                <a:spcPts val="180"/>
              </a:spcBef>
              <a:spcAft>
                <a:spcPct val="0"/>
              </a:spcAft>
              <a:buClr>
                <a:schemeClr val="dk1"/>
              </a:buClr>
              <a:buSzPts val="900"/>
              <a:buNone/>
              <a:defRPr sz="900"/>
            </a:lvl6pPr>
            <a:lvl7pPr marL="3200400" lvl="6" indent="-228600" algn="l">
              <a:spcBef>
                <a:spcPts val="180"/>
              </a:spcBef>
              <a:spcAft>
                <a:spcPct val="0"/>
              </a:spcAft>
              <a:buClr>
                <a:schemeClr val="dk1"/>
              </a:buClr>
              <a:buSzPts val="900"/>
              <a:buNone/>
              <a:defRPr sz="900"/>
            </a:lvl7pPr>
            <a:lvl8pPr marL="3657600" lvl="7" indent="-228600" algn="l">
              <a:spcBef>
                <a:spcPts val="180"/>
              </a:spcBef>
              <a:spcAft>
                <a:spcPct val="0"/>
              </a:spcAft>
              <a:buClr>
                <a:schemeClr val="dk1"/>
              </a:buClr>
              <a:buSzPts val="900"/>
              <a:buNone/>
              <a:defRPr sz="900"/>
            </a:lvl8pPr>
            <a:lvl9pPr marL="4114800" lvl="8" indent="-228600" algn="l">
              <a:spcBef>
                <a:spcPts val="180"/>
              </a:spcBef>
              <a:spcAft>
                <a:spcPct val="0"/>
              </a:spcAft>
              <a:buClr>
                <a:schemeClr val="dk1"/>
              </a:buClr>
              <a:buSzPts val="900"/>
              <a:buNone/>
              <a:defRPr sz="900"/>
            </a:lvl9pPr>
          </a:lstStyle>
          <a:p>
            <a:endParaRPr/>
          </a:p>
        </p:txBody>
      </p:sp>
      <p:sp>
        <p:nvSpPr>
          <p:cNvPr id="70" name="Google Shape;70;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a:solidFill>
                  <a:schemeClr val="dk1"/>
                </a:solidFill>
                <a:latin typeface="Calibri"/>
                <a:ea typeface="Calibri"/>
                <a:cs typeface="Calibri"/>
                <a:sym typeface="Calibri"/>
              </a:defRPr>
            </a:lvl1pPr>
            <a:lvl2pPr marL="0" marR="0" lvl="1" indent="0" algn="l" rtl="0">
              <a:spcBef>
                <a:spcPct val="0"/>
              </a:spcBef>
              <a:spcAft>
                <a:spcPct val="0"/>
              </a:spcAft>
              <a:buNone/>
              <a:defRPr sz="1800">
                <a:solidFill>
                  <a:schemeClr val="dk1"/>
                </a:solidFill>
                <a:latin typeface="Calibri"/>
                <a:ea typeface="Calibri"/>
                <a:cs typeface="Calibri"/>
                <a:sym typeface="Calibri"/>
              </a:defRPr>
            </a:lvl2pPr>
            <a:lvl3pPr marL="0" marR="0" lvl="2" indent="0" algn="l" rtl="0">
              <a:spcBef>
                <a:spcPct val="0"/>
              </a:spcBef>
              <a:spcAft>
                <a:spcPct val="0"/>
              </a:spcAft>
              <a:buNone/>
              <a:defRPr sz="1800">
                <a:solidFill>
                  <a:schemeClr val="dk1"/>
                </a:solidFill>
                <a:latin typeface="Calibri"/>
                <a:ea typeface="Calibri"/>
                <a:cs typeface="Calibri"/>
                <a:sym typeface="Calibri"/>
              </a:defRPr>
            </a:lvl3pPr>
            <a:lvl4pPr marL="0" marR="0" lvl="3" indent="0" algn="l" rtl="0">
              <a:spcBef>
                <a:spcPct val="0"/>
              </a:spcBef>
              <a:spcAft>
                <a:spcPct val="0"/>
              </a:spcAft>
              <a:buNone/>
              <a:defRPr sz="1800">
                <a:solidFill>
                  <a:schemeClr val="dk1"/>
                </a:solidFill>
                <a:latin typeface="Calibri"/>
                <a:ea typeface="Calibri"/>
                <a:cs typeface="Calibri"/>
                <a:sym typeface="Calibri"/>
              </a:defRPr>
            </a:lvl4pPr>
            <a:lvl5pPr marL="0" marR="0" lvl="4" indent="0" algn="l" rtl="0">
              <a:spcBef>
                <a:spcPct val="0"/>
              </a:spcBef>
              <a:spcAft>
                <a:spcPct val="0"/>
              </a:spcAft>
              <a:buNone/>
              <a:defRPr sz="1800">
                <a:solidFill>
                  <a:schemeClr val="dk1"/>
                </a:solidFill>
                <a:latin typeface="Calibri"/>
                <a:ea typeface="Calibri"/>
                <a:cs typeface="Calibri"/>
                <a:sym typeface="Calibri"/>
              </a:defRPr>
            </a:lvl5pPr>
            <a:lvl6pPr marL="0" marR="0" lvl="5" indent="0" algn="l" rtl="0">
              <a:spcBef>
                <a:spcPct val="0"/>
              </a:spcBef>
              <a:spcAft>
                <a:spcPct val="0"/>
              </a:spcAft>
              <a:buNone/>
              <a:defRPr sz="1800">
                <a:solidFill>
                  <a:schemeClr val="dk1"/>
                </a:solidFill>
                <a:latin typeface="Calibri"/>
                <a:ea typeface="Calibri"/>
                <a:cs typeface="Calibri"/>
                <a:sym typeface="Calibri"/>
              </a:defRPr>
            </a:lvl6pPr>
            <a:lvl7pPr marL="0" marR="0" lvl="6" indent="0" algn="l" rtl="0">
              <a:spcBef>
                <a:spcPct val="0"/>
              </a:spcBef>
              <a:spcAft>
                <a:spcPct val="0"/>
              </a:spcAft>
              <a:buNone/>
              <a:defRPr sz="1800">
                <a:solidFill>
                  <a:schemeClr val="dk1"/>
                </a:solidFill>
                <a:latin typeface="Calibri"/>
                <a:ea typeface="Calibri"/>
                <a:cs typeface="Calibri"/>
                <a:sym typeface="Calibri"/>
              </a:defRPr>
            </a:lvl7pPr>
            <a:lvl8pPr marL="0" marR="0" lvl="7" indent="0" algn="l" rtl="0">
              <a:spcBef>
                <a:spcPct val="0"/>
              </a:spcBef>
              <a:spcAft>
                <a:spcPct val="0"/>
              </a:spcAft>
              <a:buNone/>
              <a:defRPr sz="1800">
                <a:solidFill>
                  <a:schemeClr val="dk1"/>
                </a:solidFill>
                <a:latin typeface="Calibri"/>
                <a:ea typeface="Calibri"/>
                <a:cs typeface="Calibri"/>
                <a:sym typeface="Calibri"/>
              </a:defRPr>
            </a:lvl8pPr>
            <a:lvl9pPr marL="0" marR="0" lvl="8" indent="0" algn="l" rtl="0">
              <a:spcBef>
                <a:spcPct val="0"/>
              </a:spcBef>
              <a:spcAft>
                <a:spcPct val="0"/>
              </a:spcAft>
              <a:buNone/>
              <a:defRPr sz="1800">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b="1" i="0">
                <a:solidFill>
                  <a:srgbClr val="C00000"/>
                </a:solidFill>
                <a:latin typeface="Museo Slab 700" panose="02000000000000000000" pitchFamily="2" charset="77"/>
                <a:ea typeface="Museo Slab 700" panose="02000000000000000000" pitchFamily="2" charset="77"/>
                <a:cs typeface="Arial"/>
                <a:sym typeface="Arial"/>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18" name="Google Shape;18;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ct val="0"/>
              </a:spcAft>
              <a:buClr>
                <a:schemeClr val="dk1"/>
              </a:buClr>
              <a:buSzPts val="3200"/>
              <a:buChar char="•"/>
              <a:defRPr b="0" i="0">
                <a:latin typeface="Museo Sans 300" panose="02000000000000000000" pitchFamily="2" charset="77"/>
                <a:ea typeface="Museo Sans 300" panose="02000000000000000000" pitchFamily="2" charset="77"/>
                <a:cs typeface="Arial"/>
                <a:sym typeface="Arial"/>
              </a:defRPr>
            </a:lvl1pPr>
            <a:lvl2pPr marL="914400" lvl="1" indent="-406400" algn="l">
              <a:spcBef>
                <a:spcPts val="560"/>
              </a:spcBef>
              <a:spcAft>
                <a:spcPct val="0"/>
              </a:spcAft>
              <a:buClr>
                <a:schemeClr val="dk1"/>
              </a:buClr>
              <a:buSzPts val="2800"/>
              <a:buChar char="–"/>
              <a:defRPr>
                <a:latin typeface="Arial"/>
                <a:ea typeface="Arial"/>
                <a:cs typeface="Arial"/>
                <a:sym typeface="Arial"/>
              </a:defRPr>
            </a:lvl2pPr>
            <a:lvl3pPr marL="1371600" lvl="2" indent="-381000" algn="l">
              <a:spcBef>
                <a:spcPts val="480"/>
              </a:spcBef>
              <a:spcAft>
                <a:spcPct val="0"/>
              </a:spcAft>
              <a:buClr>
                <a:schemeClr val="dk1"/>
              </a:buClr>
              <a:buSzPts val="2400"/>
              <a:buChar char="•"/>
              <a:defRPr>
                <a:latin typeface="Arial"/>
                <a:ea typeface="Arial"/>
                <a:cs typeface="Arial"/>
                <a:sym typeface="Arial"/>
              </a:defRPr>
            </a:lvl3pPr>
            <a:lvl4pPr marL="1828800" lvl="3" indent="-355600" algn="l">
              <a:spcBef>
                <a:spcPts val="400"/>
              </a:spcBef>
              <a:spcAft>
                <a:spcPct val="0"/>
              </a:spcAft>
              <a:buClr>
                <a:schemeClr val="dk1"/>
              </a:buClr>
              <a:buSzPts val="2000"/>
              <a:buChar char="–"/>
              <a:defRPr>
                <a:latin typeface="Arial"/>
                <a:ea typeface="Arial"/>
                <a:cs typeface="Arial"/>
                <a:sym typeface="Arial"/>
              </a:defRPr>
            </a:lvl4pPr>
            <a:lvl5pPr marL="2286000" lvl="4" indent="-355600" algn="l">
              <a:spcBef>
                <a:spcPts val="400"/>
              </a:spcBef>
              <a:spcAft>
                <a:spcPct val="0"/>
              </a:spcAft>
              <a:buClr>
                <a:schemeClr val="dk1"/>
              </a:buClr>
              <a:buSzPts val="2000"/>
              <a:buChar char="»"/>
              <a:defRPr>
                <a:latin typeface="Arial"/>
                <a:ea typeface="Arial"/>
                <a:cs typeface="Arial"/>
                <a:sym typeface="Arial"/>
              </a:defRPr>
            </a:lvl5pPr>
            <a:lvl6pPr marL="2743200" lvl="5" indent="-342900" algn="l">
              <a:spcBef>
                <a:spcPts val="360"/>
              </a:spcBef>
              <a:spcAft>
                <a:spcPct val="0"/>
              </a:spcAft>
              <a:buClr>
                <a:schemeClr val="dk1"/>
              </a:buClr>
              <a:buSzPts val="1800"/>
              <a:buChar char="•"/>
              <a:defRPr/>
            </a:lvl6pPr>
            <a:lvl7pPr marL="3200400" lvl="6" indent="-342900" algn="l">
              <a:spcBef>
                <a:spcPts val="360"/>
              </a:spcBef>
              <a:spcAft>
                <a:spcPct val="0"/>
              </a:spcAft>
              <a:buClr>
                <a:schemeClr val="dk1"/>
              </a:buClr>
              <a:buSzPts val="1800"/>
              <a:buChar char="•"/>
              <a:defRPr/>
            </a:lvl7pPr>
            <a:lvl8pPr marL="3657600" lvl="7" indent="-342900" algn="l">
              <a:spcBef>
                <a:spcPts val="360"/>
              </a:spcBef>
              <a:spcAft>
                <a:spcPct val="0"/>
              </a:spcAft>
              <a:buClr>
                <a:schemeClr val="dk1"/>
              </a:buClr>
              <a:buSzPts val="1800"/>
              <a:buChar char="•"/>
              <a:defRPr/>
            </a:lvl8pPr>
            <a:lvl9pPr marL="4114800" lvl="8" indent="-342900" algn="l">
              <a:spcBef>
                <a:spcPts val="360"/>
              </a:spcBef>
              <a:spcAft>
                <a:spcPct val="0"/>
              </a:spcAft>
              <a:buClr>
                <a:schemeClr val="dk1"/>
              </a:buClr>
              <a:buSzPts val="1800"/>
              <a:buChar char="•"/>
              <a:defRPr/>
            </a:lvl9pPr>
          </a:lstStyle>
          <a:p>
            <a:endParaRPr/>
          </a:p>
        </p:txBody>
      </p:sp>
      <p:sp>
        <p:nvSpPr>
          <p:cNvPr id="19" name="Google Shape;19;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b="0" i="0" u="none" strike="noStrike" cap="none">
                <a:solidFill>
                  <a:schemeClr val="dk1"/>
                </a:solidFill>
                <a:latin typeface="Calibri"/>
                <a:ea typeface="Calibri"/>
                <a:cs typeface="Calibri"/>
                <a:sym typeface="Calibri"/>
              </a:defRPr>
            </a:lvl1pPr>
            <a:lvl2pPr marL="0" marR="0" lvl="1" indent="0" algn="l" rtl="0">
              <a:spcBef>
                <a:spcPct val="0"/>
              </a:spcBef>
              <a:spcAft>
                <a:spcPct val="0"/>
              </a:spcAft>
              <a:buNone/>
              <a:defRPr sz="1800" b="0" i="0" u="none" strike="noStrike" cap="none">
                <a:solidFill>
                  <a:schemeClr val="dk1"/>
                </a:solidFill>
                <a:latin typeface="Calibri"/>
                <a:ea typeface="Calibri"/>
                <a:cs typeface="Calibri"/>
                <a:sym typeface="Calibri"/>
              </a:defRPr>
            </a:lvl2pPr>
            <a:lvl3pPr marL="0" marR="0" lvl="2" indent="0" algn="l" rtl="0">
              <a:spcBef>
                <a:spcPct val="0"/>
              </a:spcBef>
              <a:spcAft>
                <a:spcPct val="0"/>
              </a:spcAft>
              <a:buNone/>
              <a:defRPr sz="1800" b="0" i="0" u="none" strike="noStrike" cap="none">
                <a:solidFill>
                  <a:schemeClr val="dk1"/>
                </a:solidFill>
                <a:latin typeface="Calibri"/>
                <a:ea typeface="Calibri"/>
                <a:cs typeface="Calibri"/>
                <a:sym typeface="Calibri"/>
              </a:defRPr>
            </a:lvl3pPr>
            <a:lvl4pPr marL="0" marR="0" lvl="3" indent="0" algn="l" rtl="0">
              <a:spcBef>
                <a:spcPct val="0"/>
              </a:spcBef>
              <a:spcAft>
                <a:spcPct val="0"/>
              </a:spcAft>
              <a:buNone/>
              <a:defRPr sz="1800" b="0" i="0" u="none" strike="noStrike" cap="none">
                <a:solidFill>
                  <a:schemeClr val="dk1"/>
                </a:solidFill>
                <a:latin typeface="Calibri"/>
                <a:ea typeface="Calibri"/>
                <a:cs typeface="Calibri"/>
                <a:sym typeface="Calibri"/>
              </a:defRPr>
            </a:lvl4pPr>
            <a:lvl5pPr marL="0" marR="0" lvl="4" indent="0" algn="l" rtl="0">
              <a:spcBef>
                <a:spcPct val="0"/>
              </a:spcBef>
              <a:spcAft>
                <a:spcPct val="0"/>
              </a:spcAft>
              <a:buNone/>
              <a:defRPr sz="1800" b="0" i="0" u="none" strike="noStrike" cap="none">
                <a:solidFill>
                  <a:schemeClr val="dk1"/>
                </a:solidFill>
                <a:latin typeface="Calibri"/>
                <a:ea typeface="Calibri"/>
                <a:cs typeface="Calibri"/>
                <a:sym typeface="Calibri"/>
              </a:defRPr>
            </a:lvl5pPr>
            <a:lvl6pPr marL="0" marR="0" lvl="5" indent="0" algn="l" rtl="0">
              <a:spcBef>
                <a:spcPct val="0"/>
              </a:spcBef>
              <a:spcAft>
                <a:spcPct val="0"/>
              </a:spcAft>
              <a:buNone/>
              <a:defRPr sz="1800" b="0" i="0" u="none" strike="noStrike" cap="none">
                <a:solidFill>
                  <a:schemeClr val="dk1"/>
                </a:solidFill>
                <a:latin typeface="Calibri"/>
                <a:ea typeface="Calibri"/>
                <a:cs typeface="Calibri"/>
                <a:sym typeface="Calibri"/>
              </a:defRPr>
            </a:lvl6pPr>
            <a:lvl7pPr marL="0" marR="0" lvl="6" indent="0" algn="l" rtl="0">
              <a:spcBef>
                <a:spcPct val="0"/>
              </a:spcBef>
              <a:spcAft>
                <a:spcPct val="0"/>
              </a:spcAft>
              <a:buNone/>
              <a:defRPr sz="1800" b="0" i="0" u="none" strike="noStrike" cap="none">
                <a:solidFill>
                  <a:schemeClr val="dk1"/>
                </a:solidFill>
                <a:latin typeface="Calibri"/>
                <a:ea typeface="Calibri"/>
                <a:cs typeface="Calibri"/>
                <a:sym typeface="Calibri"/>
              </a:defRPr>
            </a:lvl7pPr>
            <a:lvl8pPr marL="0" marR="0" lvl="7" indent="0" algn="l" rtl="0">
              <a:spcBef>
                <a:spcPct val="0"/>
              </a:spcBef>
              <a:spcAft>
                <a:spcPct val="0"/>
              </a:spcAft>
              <a:buNone/>
              <a:defRPr sz="1800" b="0" i="0" u="none" strike="noStrike" cap="none">
                <a:solidFill>
                  <a:schemeClr val="dk1"/>
                </a:solidFill>
                <a:latin typeface="Calibri"/>
                <a:ea typeface="Calibri"/>
                <a:cs typeface="Calibri"/>
                <a:sym typeface="Calibri"/>
              </a:defRPr>
            </a:lvl8pPr>
            <a:lvl9pPr marL="0" marR="0" lvl="8" indent="0" algn="l" rtl="0">
              <a:spcBef>
                <a:spcPct val="0"/>
              </a:spcBef>
              <a:spcAft>
                <a:spcPct val="0"/>
              </a:spcAft>
              <a:buNone/>
              <a:defRPr sz="1800" b="0" i="0" u="none" strike="noStrike" cap="none">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b="0" i="0" u="none" strike="noStrike" cap="none">
                <a:solidFill>
                  <a:schemeClr val="dk1"/>
                </a:solidFill>
                <a:latin typeface="Calibri"/>
                <a:ea typeface="Calibri"/>
                <a:cs typeface="Calibri"/>
                <a:sym typeface="Calibri"/>
              </a:defRPr>
            </a:lvl1pPr>
            <a:lvl2pPr marL="0" marR="0" lvl="1" indent="0" algn="l" rtl="0">
              <a:spcBef>
                <a:spcPct val="0"/>
              </a:spcBef>
              <a:spcAft>
                <a:spcPct val="0"/>
              </a:spcAft>
              <a:buNone/>
              <a:defRPr sz="1800" b="0" i="0" u="none" strike="noStrike" cap="none">
                <a:solidFill>
                  <a:schemeClr val="dk1"/>
                </a:solidFill>
                <a:latin typeface="Calibri"/>
                <a:ea typeface="Calibri"/>
                <a:cs typeface="Calibri"/>
                <a:sym typeface="Calibri"/>
              </a:defRPr>
            </a:lvl2pPr>
            <a:lvl3pPr marL="0" marR="0" lvl="2" indent="0" algn="l" rtl="0">
              <a:spcBef>
                <a:spcPct val="0"/>
              </a:spcBef>
              <a:spcAft>
                <a:spcPct val="0"/>
              </a:spcAft>
              <a:buNone/>
              <a:defRPr sz="1800" b="0" i="0" u="none" strike="noStrike" cap="none">
                <a:solidFill>
                  <a:schemeClr val="dk1"/>
                </a:solidFill>
                <a:latin typeface="Calibri"/>
                <a:ea typeface="Calibri"/>
                <a:cs typeface="Calibri"/>
                <a:sym typeface="Calibri"/>
              </a:defRPr>
            </a:lvl3pPr>
            <a:lvl4pPr marL="0" marR="0" lvl="3" indent="0" algn="l" rtl="0">
              <a:spcBef>
                <a:spcPct val="0"/>
              </a:spcBef>
              <a:spcAft>
                <a:spcPct val="0"/>
              </a:spcAft>
              <a:buNone/>
              <a:defRPr sz="1800" b="0" i="0" u="none" strike="noStrike" cap="none">
                <a:solidFill>
                  <a:schemeClr val="dk1"/>
                </a:solidFill>
                <a:latin typeface="Calibri"/>
                <a:ea typeface="Calibri"/>
                <a:cs typeface="Calibri"/>
                <a:sym typeface="Calibri"/>
              </a:defRPr>
            </a:lvl4pPr>
            <a:lvl5pPr marL="0" marR="0" lvl="4" indent="0" algn="l" rtl="0">
              <a:spcBef>
                <a:spcPct val="0"/>
              </a:spcBef>
              <a:spcAft>
                <a:spcPct val="0"/>
              </a:spcAft>
              <a:buNone/>
              <a:defRPr sz="1800" b="0" i="0" u="none" strike="noStrike" cap="none">
                <a:solidFill>
                  <a:schemeClr val="dk1"/>
                </a:solidFill>
                <a:latin typeface="Calibri"/>
                <a:ea typeface="Calibri"/>
                <a:cs typeface="Calibri"/>
                <a:sym typeface="Calibri"/>
              </a:defRPr>
            </a:lvl5pPr>
            <a:lvl6pPr marL="0" marR="0" lvl="5" indent="0" algn="l" rtl="0">
              <a:spcBef>
                <a:spcPct val="0"/>
              </a:spcBef>
              <a:spcAft>
                <a:spcPct val="0"/>
              </a:spcAft>
              <a:buNone/>
              <a:defRPr sz="1800" b="0" i="0" u="none" strike="noStrike" cap="none">
                <a:solidFill>
                  <a:schemeClr val="dk1"/>
                </a:solidFill>
                <a:latin typeface="Calibri"/>
                <a:ea typeface="Calibri"/>
                <a:cs typeface="Calibri"/>
                <a:sym typeface="Calibri"/>
              </a:defRPr>
            </a:lvl6pPr>
            <a:lvl7pPr marL="0" marR="0" lvl="6" indent="0" algn="l" rtl="0">
              <a:spcBef>
                <a:spcPct val="0"/>
              </a:spcBef>
              <a:spcAft>
                <a:spcPct val="0"/>
              </a:spcAft>
              <a:buNone/>
              <a:defRPr sz="1800" b="0" i="0" u="none" strike="noStrike" cap="none">
                <a:solidFill>
                  <a:schemeClr val="dk1"/>
                </a:solidFill>
                <a:latin typeface="Calibri"/>
                <a:ea typeface="Calibri"/>
                <a:cs typeface="Calibri"/>
                <a:sym typeface="Calibri"/>
              </a:defRPr>
            </a:lvl7pPr>
            <a:lvl8pPr marL="0" marR="0" lvl="7" indent="0" algn="l" rtl="0">
              <a:spcBef>
                <a:spcPct val="0"/>
              </a:spcBef>
              <a:spcAft>
                <a:spcPct val="0"/>
              </a:spcAft>
              <a:buNone/>
              <a:defRPr sz="1800" b="0" i="0" u="none" strike="noStrike" cap="none">
                <a:solidFill>
                  <a:schemeClr val="dk1"/>
                </a:solidFill>
                <a:latin typeface="Calibri"/>
                <a:ea typeface="Calibri"/>
                <a:cs typeface="Calibri"/>
                <a:sym typeface="Calibri"/>
              </a:defRPr>
            </a:lvl8pPr>
            <a:lvl9pPr marL="0" marR="0" lvl="8" indent="0" algn="l" rtl="0">
              <a:spcBef>
                <a:spcPct val="0"/>
              </a:spcBef>
              <a:spcAft>
                <a:spcPct val="0"/>
              </a:spcAft>
              <a:buNone/>
              <a:defRPr sz="1800" b="0" i="0" u="none" strike="noStrike" cap="none">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b="1" i="0">
                <a:latin typeface="Museo Slab 700" panose="02000000000000000000" pitchFamily="2" charset="77"/>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28" name="Google Shape;28;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a:solidFill>
                  <a:schemeClr val="dk1"/>
                </a:solidFill>
                <a:latin typeface="Calibri"/>
                <a:ea typeface="Calibri"/>
                <a:cs typeface="Calibri"/>
                <a:sym typeface="Calibri"/>
              </a:defRPr>
            </a:lvl1pPr>
            <a:lvl2pPr marL="0" marR="0" lvl="1" indent="0" algn="l" rtl="0">
              <a:spcBef>
                <a:spcPct val="0"/>
              </a:spcBef>
              <a:spcAft>
                <a:spcPct val="0"/>
              </a:spcAft>
              <a:buNone/>
              <a:defRPr sz="1800">
                <a:solidFill>
                  <a:schemeClr val="dk1"/>
                </a:solidFill>
                <a:latin typeface="Calibri"/>
                <a:ea typeface="Calibri"/>
                <a:cs typeface="Calibri"/>
                <a:sym typeface="Calibri"/>
              </a:defRPr>
            </a:lvl2pPr>
            <a:lvl3pPr marL="0" marR="0" lvl="2" indent="0" algn="l" rtl="0">
              <a:spcBef>
                <a:spcPct val="0"/>
              </a:spcBef>
              <a:spcAft>
                <a:spcPct val="0"/>
              </a:spcAft>
              <a:buNone/>
              <a:defRPr sz="1800">
                <a:solidFill>
                  <a:schemeClr val="dk1"/>
                </a:solidFill>
                <a:latin typeface="Calibri"/>
                <a:ea typeface="Calibri"/>
                <a:cs typeface="Calibri"/>
                <a:sym typeface="Calibri"/>
              </a:defRPr>
            </a:lvl3pPr>
            <a:lvl4pPr marL="0" marR="0" lvl="3" indent="0" algn="l" rtl="0">
              <a:spcBef>
                <a:spcPct val="0"/>
              </a:spcBef>
              <a:spcAft>
                <a:spcPct val="0"/>
              </a:spcAft>
              <a:buNone/>
              <a:defRPr sz="1800">
                <a:solidFill>
                  <a:schemeClr val="dk1"/>
                </a:solidFill>
                <a:latin typeface="Calibri"/>
                <a:ea typeface="Calibri"/>
                <a:cs typeface="Calibri"/>
                <a:sym typeface="Calibri"/>
              </a:defRPr>
            </a:lvl4pPr>
            <a:lvl5pPr marL="0" marR="0" lvl="4" indent="0" algn="l" rtl="0">
              <a:spcBef>
                <a:spcPct val="0"/>
              </a:spcBef>
              <a:spcAft>
                <a:spcPct val="0"/>
              </a:spcAft>
              <a:buNone/>
              <a:defRPr sz="1800">
                <a:solidFill>
                  <a:schemeClr val="dk1"/>
                </a:solidFill>
                <a:latin typeface="Calibri"/>
                <a:ea typeface="Calibri"/>
                <a:cs typeface="Calibri"/>
                <a:sym typeface="Calibri"/>
              </a:defRPr>
            </a:lvl5pPr>
            <a:lvl6pPr marL="0" marR="0" lvl="5" indent="0" algn="l" rtl="0">
              <a:spcBef>
                <a:spcPct val="0"/>
              </a:spcBef>
              <a:spcAft>
                <a:spcPct val="0"/>
              </a:spcAft>
              <a:buNone/>
              <a:defRPr sz="1800">
                <a:solidFill>
                  <a:schemeClr val="dk1"/>
                </a:solidFill>
                <a:latin typeface="Calibri"/>
                <a:ea typeface="Calibri"/>
                <a:cs typeface="Calibri"/>
                <a:sym typeface="Calibri"/>
              </a:defRPr>
            </a:lvl6pPr>
            <a:lvl7pPr marL="0" marR="0" lvl="6" indent="0" algn="l" rtl="0">
              <a:spcBef>
                <a:spcPct val="0"/>
              </a:spcBef>
              <a:spcAft>
                <a:spcPct val="0"/>
              </a:spcAft>
              <a:buNone/>
              <a:defRPr sz="1800">
                <a:solidFill>
                  <a:schemeClr val="dk1"/>
                </a:solidFill>
                <a:latin typeface="Calibri"/>
                <a:ea typeface="Calibri"/>
                <a:cs typeface="Calibri"/>
                <a:sym typeface="Calibri"/>
              </a:defRPr>
            </a:lvl7pPr>
            <a:lvl8pPr marL="0" marR="0" lvl="7" indent="0" algn="l" rtl="0">
              <a:spcBef>
                <a:spcPct val="0"/>
              </a:spcBef>
              <a:spcAft>
                <a:spcPct val="0"/>
              </a:spcAft>
              <a:buNone/>
              <a:defRPr sz="1800">
                <a:solidFill>
                  <a:schemeClr val="dk1"/>
                </a:solidFill>
                <a:latin typeface="Calibri"/>
                <a:ea typeface="Calibri"/>
                <a:cs typeface="Calibri"/>
                <a:sym typeface="Calibri"/>
              </a:defRPr>
            </a:lvl8pPr>
            <a:lvl9pPr marL="0" marR="0" lvl="8" indent="0" algn="l" rtl="0">
              <a:spcBef>
                <a:spcPct val="0"/>
              </a:spcBef>
              <a:spcAft>
                <a:spcPct val="0"/>
              </a:spcAft>
              <a:buNone/>
              <a:defRPr sz="1800">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1"/>
        <p:cNvGrpSpPr/>
        <p:nvPr/>
      </p:nvGrpSpPr>
      <p:grpSpPr>
        <a:xfrm>
          <a:off x="0" y="0"/>
          <a:ext cx="0" cy="0"/>
          <a:chOff x="0" y="0"/>
          <a:chExt cx="0" cy="0"/>
        </a:xfrm>
      </p:grpSpPr>
      <p:sp>
        <p:nvSpPr>
          <p:cNvPr id="32" name="Google Shape;32;p19"/>
          <p:cNvSpPr/>
          <p:nvPr/>
        </p:nvSpPr>
        <p:spPr>
          <a:xfrm>
            <a:off x="0" y="0"/>
            <a:ext cx="12192000" cy="6858000"/>
          </a:xfrm>
          <a:prstGeom prst="rect">
            <a:avLst/>
          </a:prstGeom>
          <a:solidFill>
            <a:srgbClr val="E8E9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pic>
        <p:nvPicPr>
          <p:cNvPr id="33" name="Google Shape;33;p19" descr="A close up of a sign  Description automatically generated"/>
          <p:cNvPicPr preferRelativeResize="0"/>
          <p:nvPr/>
        </p:nvPicPr>
        <p:blipFill>
          <a:blip r:embed="rId2">
            <a:alphaModFix/>
          </a:blip>
          <a:stretch>
            <a:fillRect/>
          </a:stretch>
        </p:blipFill>
        <p:spPr>
          <a:xfrm>
            <a:off x="2438400" y="1143000"/>
            <a:ext cx="7315200" cy="4572000"/>
          </a:xfrm>
          <a:prstGeom prst="rect">
            <a:avLst/>
          </a:prstGeom>
          <a:noFill/>
          <a:ln>
            <a:noFill/>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20"/>
          <p:cNvSpPr txBox="1">
            <a:spLocks noGrp="1"/>
          </p:cNvSpPr>
          <p:nvPr>
            <p:ph type="ctrTitle"/>
          </p:nvPr>
        </p:nvSpPr>
        <p:spPr>
          <a:xfrm>
            <a:off x="914400" y="1131602"/>
            <a:ext cx="10363200" cy="14700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b="1" i="0">
                <a:solidFill>
                  <a:schemeClr val="dk1"/>
                </a:solidFill>
                <a:latin typeface="Museo Slab 700" panose="02000000000000000000" pitchFamily="2" charset="77"/>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36" name="Google Shape;36;p20"/>
          <p:cNvSpPr txBox="1">
            <a:spLocks noGrp="1"/>
          </p:cNvSpPr>
          <p:nvPr>
            <p:ph type="subTitle" idx="1"/>
          </p:nvPr>
        </p:nvSpPr>
        <p:spPr>
          <a:xfrm>
            <a:off x="1828800" y="2887376"/>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ct val="0"/>
              </a:spcAft>
              <a:buClr>
                <a:srgbClr val="000000"/>
              </a:buClr>
              <a:buSzPts val="3200"/>
              <a:buNone/>
              <a:defRPr b="0" i="0">
                <a:solidFill>
                  <a:srgbClr val="000000"/>
                </a:solidFill>
                <a:latin typeface="Museo Sans 300" panose="02000000000000000000" pitchFamily="2" charset="77"/>
                <a:ea typeface="Museo Sans 300" panose="02000000000000000000" pitchFamily="2" charset="77"/>
                <a:cs typeface="Arial"/>
                <a:sym typeface="Arial"/>
              </a:defRPr>
            </a:lvl1pPr>
            <a:lvl2pPr lvl="1" algn="ctr">
              <a:spcBef>
                <a:spcPts val="560"/>
              </a:spcBef>
              <a:spcAft>
                <a:spcPct val="0"/>
              </a:spcAft>
              <a:buClr>
                <a:srgbClr val="888888"/>
              </a:buClr>
              <a:buSzPts val="2800"/>
              <a:buNone/>
              <a:defRPr>
                <a:solidFill>
                  <a:srgbClr val="888888"/>
                </a:solidFill>
              </a:defRPr>
            </a:lvl2pPr>
            <a:lvl3pPr lvl="2" algn="ctr">
              <a:spcBef>
                <a:spcPts val="480"/>
              </a:spcBef>
              <a:spcAft>
                <a:spcPct val="0"/>
              </a:spcAft>
              <a:buClr>
                <a:srgbClr val="888888"/>
              </a:buClr>
              <a:buSzPts val="2400"/>
              <a:buNone/>
              <a:defRPr>
                <a:solidFill>
                  <a:srgbClr val="888888"/>
                </a:solidFill>
              </a:defRPr>
            </a:lvl3pPr>
            <a:lvl4pPr lvl="3" algn="ctr">
              <a:spcBef>
                <a:spcPts val="400"/>
              </a:spcBef>
              <a:spcAft>
                <a:spcPct val="0"/>
              </a:spcAft>
              <a:buClr>
                <a:srgbClr val="888888"/>
              </a:buClr>
              <a:buSzPts val="2000"/>
              <a:buNone/>
              <a:defRPr>
                <a:solidFill>
                  <a:srgbClr val="888888"/>
                </a:solidFill>
              </a:defRPr>
            </a:lvl4pPr>
            <a:lvl5pPr lvl="4" algn="ctr">
              <a:spcBef>
                <a:spcPts val="400"/>
              </a:spcBef>
              <a:spcAft>
                <a:spcPct val="0"/>
              </a:spcAft>
              <a:buClr>
                <a:srgbClr val="888888"/>
              </a:buClr>
              <a:buSzPts val="2000"/>
              <a:buNone/>
              <a:defRPr>
                <a:solidFill>
                  <a:srgbClr val="888888"/>
                </a:solidFill>
              </a:defRPr>
            </a:lvl5pPr>
            <a:lvl6pPr lvl="5" algn="ctr">
              <a:spcBef>
                <a:spcPts val="400"/>
              </a:spcBef>
              <a:spcAft>
                <a:spcPct val="0"/>
              </a:spcAft>
              <a:buClr>
                <a:srgbClr val="888888"/>
              </a:buClr>
              <a:buSzPts val="2000"/>
              <a:buNone/>
              <a:defRPr>
                <a:solidFill>
                  <a:srgbClr val="888888"/>
                </a:solidFill>
              </a:defRPr>
            </a:lvl6pPr>
            <a:lvl7pPr lvl="6" algn="ctr">
              <a:spcBef>
                <a:spcPts val="400"/>
              </a:spcBef>
              <a:spcAft>
                <a:spcPct val="0"/>
              </a:spcAft>
              <a:buClr>
                <a:srgbClr val="888888"/>
              </a:buClr>
              <a:buSzPts val="2000"/>
              <a:buNone/>
              <a:defRPr>
                <a:solidFill>
                  <a:srgbClr val="888888"/>
                </a:solidFill>
              </a:defRPr>
            </a:lvl7pPr>
            <a:lvl8pPr lvl="7" algn="ctr">
              <a:spcBef>
                <a:spcPts val="400"/>
              </a:spcBef>
              <a:spcAft>
                <a:spcPct val="0"/>
              </a:spcAft>
              <a:buClr>
                <a:srgbClr val="888888"/>
              </a:buClr>
              <a:buSzPts val="2000"/>
              <a:buNone/>
              <a:defRPr>
                <a:solidFill>
                  <a:srgbClr val="888888"/>
                </a:solidFill>
              </a:defRPr>
            </a:lvl8pPr>
            <a:lvl9pPr lvl="8" algn="ctr">
              <a:spcBef>
                <a:spcPts val="400"/>
              </a:spcBef>
              <a:spcAft>
                <a:spcPct val="0"/>
              </a:spcAft>
              <a:buClr>
                <a:srgbClr val="888888"/>
              </a:buClr>
              <a:buSzPts val="2000"/>
              <a:buNone/>
              <a:defRPr>
                <a:solidFill>
                  <a:srgbClr val="888888"/>
                </a:solidFill>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ct val="0"/>
              </a:spcBef>
              <a:spcAft>
                <a:spcPct val="0"/>
              </a:spcAft>
              <a:buSzPts val="1400"/>
              <a:buNone/>
              <a:defRPr sz="4000" b="1" i="0" cap="none">
                <a:latin typeface="Museo Slab 700" panose="02000000000000000000" pitchFamily="2" charset="77"/>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39" name="Google Shape;39;p2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ct val="0"/>
              </a:spcAft>
              <a:buClr>
                <a:srgbClr val="888888"/>
              </a:buClr>
              <a:buSzPts val="2000"/>
              <a:buNone/>
              <a:defRPr sz="2000" b="0" i="0">
                <a:solidFill>
                  <a:srgbClr val="888888"/>
                </a:solidFill>
                <a:latin typeface="Museo Sans 300" panose="02000000000000000000" pitchFamily="2" charset="77"/>
              </a:defRPr>
            </a:lvl1pPr>
            <a:lvl2pPr marL="914400" lvl="1" indent="-228600" algn="l">
              <a:spcBef>
                <a:spcPts val="360"/>
              </a:spcBef>
              <a:spcAft>
                <a:spcPct val="0"/>
              </a:spcAft>
              <a:buClr>
                <a:srgbClr val="888888"/>
              </a:buClr>
              <a:buSzPts val="1800"/>
              <a:buNone/>
              <a:defRPr sz="1800">
                <a:solidFill>
                  <a:srgbClr val="888888"/>
                </a:solidFill>
              </a:defRPr>
            </a:lvl2pPr>
            <a:lvl3pPr marL="1371600" lvl="2" indent="-228600" algn="l">
              <a:spcBef>
                <a:spcPts val="320"/>
              </a:spcBef>
              <a:spcAft>
                <a:spcPct val="0"/>
              </a:spcAft>
              <a:buClr>
                <a:srgbClr val="888888"/>
              </a:buClr>
              <a:buSzPts val="1600"/>
              <a:buNone/>
              <a:defRPr sz="1600">
                <a:solidFill>
                  <a:srgbClr val="888888"/>
                </a:solidFill>
              </a:defRPr>
            </a:lvl3pPr>
            <a:lvl4pPr marL="1828800" lvl="3" indent="-228600" algn="l">
              <a:spcBef>
                <a:spcPts val="280"/>
              </a:spcBef>
              <a:spcAft>
                <a:spcPct val="0"/>
              </a:spcAft>
              <a:buClr>
                <a:srgbClr val="888888"/>
              </a:buClr>
              <a:buSzPts val="1400"/>
              <a:buNone/>
              <a:defRPr sz="1400">
                <a:solidFill>
                  <a:srgbClr val="888888"/>
                </a:solidFill>
              </a:defRPr>
            </a:lvl4pPr>
            <a:lvl5pPr marL="2286000" lvl="4" indent="-228600" algn="l">
              <a:spcBef>
                <a:spcPts val="280"/>
              </a:spcBef>
              <a:spcAft>
                <a:spcPct val="0"/>
              </a:spcAft>
              <a:buClr>
                <a:srgbClr val="888888"/>
              </a:buClr>
              <a:buSzPts val="1400"/>
              <a:buNone/>
              <a:defRPr sz="1400">
                <a:solidFill>
                  <a:srgbClr val="888888"/>
                </a:solidFill>
              </a:defRPr>
            </a:lvl5pPr>
            <a:lvl6pPr marL="2743200" lvl="5" indent="-228600" algn="l">
              <a:spcBef>
                <a:spcPts val="280"/>
              </a:spcBef>
              <a:spcAft>
                <a:spcPct val="0"/>
              </a:spcAft>
              <a:buClr>
                <a:srgbClr val="888888"/>
              </a:buClr>
              <a:buSzPts val="1400"/>
              <a:buNone/>
              <a:defRPr sz="1400">
                <a:solidFill>
                  <a:srgbClr val="888888"/>
                </a:solidFill>
              </a:defRPr>
            </a:lvl6pPr>
            <a:lvl7pPr marL="3200400" lvl="6" indent="-228600" algn="l">
              <a:spcBef>
                <a:spcPts val="280"/>
              </a:spcBef>
              <a:spcAft>
                <a:spcPct val="0"/>
              </a:spcAft>
              <a:buClr>
                <a:srgbClr val="888888"/>
              </a:buClr>
              <a:buSzPts val="1400"/>
              <a:buNone/>
              <a:defRPr sz="1400">
                <a:solidFill>
                  <a:srgbClr val="888888"/>
                </a:solidFill>
              </a:defRPr>
            </a:lvl7pPr>
            <a:lvl8pPr marL="3657600" lvl="7" indent="-228600" algn="l">
              <a:spcBef>
                <a:spcPts val="280"/>
              </a:spcBef>
              <a:spcAft>
                <a:spcPct val="0"/>
              </a:spcAft>
              <a:buClr>
                <a:srgbClr val="888888"/>
              </a:buClr>
              <a:buSzPts val="1400"/>
              <a:buNone/>
              <a:defRPr sz="1400">
                <a:solidFill>
                  <a:srgbClr val="888888"/>
                </a:solidFill>
              </a:defRPr>
            </a:lvl8pPr>
            <a:lvl9pPr marL="4114800" lvl="8" indent="-228600" algn="l">
              <a:spcBef>
                <a:spcPts val="280"/>
              </a:spcBef>
              <a:spcAft>
                <a:spcPct val="0"/>
              </a:spcAft>
              <a:buClr>
                <a:srgbClr val="888888"/>
              </a:buClr>
              <a:buSzPts val="1400"/>
              <a:buNone/>
              <a:defRPr sz="1400">
                <a:solidFill>
                  <a:srgbClr val="888888"/>
                </a:solidFill>
              </a:defRPr>
            </a:lvl9pPr>
          </a:lstStyle>
          <a:p>
            <a:endParaRPr/>
          </a:p>
        </p:txBody>
      </p:sp>
      <p:sp>
        <p:nvSpPr>
          <p:cNvPr id="40" name="Google Shape;40;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a:solidFill>
                  <a:schemeClr val="dk1"/>
                </a:solidFill>
                <a:latin typeface="Calibri"/>
                <a:ea typeface="Calibri"/>
                <a:cs typeface="Calibri"/>
                <a:sym typeface="Calibri"/>
              </a:defRPr>
            </a:lvl1pPr>
            <a:lvl2pPr marL="0" marR="0" lvl="1" indent="0" algn="l" rtl="0">
              <a:spcBef>
                <a:spcPct val="0"/>
              </a:spcBef>
              <a:spcAft>
                <a:spcPct val="0"/>
              </a:spcAft>
              <a:buNone/>
              <a:defRPr sz="1800">
                <a:solidFill>
                  <a:schemeClr val="dk1"/>
                </a:solidFill>
                <a:latin typeface="Calibri"/>
                <a:ea typeface="Calibri"/>
                <a:cs typeface="Calibri"/>
                <a:sym typeface="Calibri"/>
              </a:defRPr>
            </a:lvl2pPr>
            <a:lvl3pPr marL="0" marR="0" lvl="2" indent="0" algn="l" rtl="0">
              <a:spcBef>
                <a:spcPct val="0"/>
              </a:spcBef>
              <a:spcAft>
                <a:spcPct val="0"/>
              </a:spcAft>
              <a:buNone/>
              <a:defRPr sz="1800">
                <a:solidFill>
                  <a:schemeClr val="dk1"/>
                </a:solidFill>
                <a:latin typeface="Calibri"/>
                <a:ea typeface="Calibri"/>
                <a:cs typeface="Calibri"/>
                <a:sym typeface="Calibri"/>
              </a:defRPr>
            </a:lvl3pPr>
            <a:lvl4pPr marL="0" marR="0" lvl="3" indent="0" algn="l" rtl="0">
              <a:spcBef>
                <a:spcPct val="0"/>
              </a:spcBef>
              <a:spcAft>
                <a:spcPct val="0"/>
              </a:spcAft>
              <a:buNone/>
              <a:defRPr sz="1800">
                <a:solidFill>
                  <a:schemeClr val="dk1"/>
                </a:solidFill>
                <a:latin typeface="Calibri"/>
                <a:ea typeface="Calibri"/>
                <a:cs typeface="Calibri"/>
                <a:sym typeface="Calibri"/>
              </a:defRPr>
            </a:lvl4pPr>
            <a:lvl5pPr marL="0" marR="0" lvl="4" indent="0" algn="l" rtl="0">
              <a:spcBef>
                <a:spcPct val="0"/>
              </a:spcBef>
              <a:spcAft>
                <a:spcPct val="0"/>
              </a:spcAft>
              <a:buNone/>
              <a:defRPr sz="1800">
                <a:solidFill>
                  <a:schemeClr val="dk1"/>
                </a:solidFill>
                <a:latin typeface="Calibri"/>
                <a:ea typeface="Calibri"/>
                <a:cs typeface="Calibri"/>
                <a:sym typeface="Calibri"/>
              </a:defRPr>
            </a:lvl5pPr>
            <a:lvl6pPr marL="0" marR="0" lvl="5" indent="0" algn="l" rtl="0">
              <a:spcBef>
                <a:spcPct val="0"/>
              </a:spcBef>
              <a:spcAft>
                <a:spcPct val="0"/>
              </a:spcAft>
              <a:buNone/>
              <a:defRPr sz="1800">
                <a:solidFill>
                  <a:schemeClr val="dk1"/>
                </a:solidFill>
                <a:latin typeface="Calibri"/>
                <a:ea typeface="Calibri"/>
                <a:cs typeface="Calibri"/>
                <a:sym typeface="Calibri"/>
              </a:defRPr>
            </a:lvl6pPr>
            <a:lvl7pPr marL="0" marR="0" lvl="6" indent="0" algn="l" rtl="0">
              <a:spcBef>
                <a:spcPct val="0"/>
              </a:spcBef>
              <a:spcAft>
                <a:spcPct val="0"/>
              </a:spcAft>
              <a:buNone/>
              <a:defRPr sz="1800">
                <a:solidFill>
                  <a:schemeClr val="dk1"/>
                </a:solidFill>
                <a:latin typeface="Calibri"/>
                <a:ea typeface="Calibri"/>
                <a:cs typeface="Calibri"/>
                <a:sym typeface="Calibri"/>
              </a:defRPr>
            </a:lvl7pPr>
            <a:lvl8pPr marL="0" marR="0" lvl="7" indent="0" algn="l" rtl="0">
              <a:spcBef>
                <a:spcPct val="0"/>
              </a:spcBef>
              <a:spcAft>
                <a:spcPct val="0"/>
              </a:spcAft>
              <a:buNone/>
              <a:defRPr sz="1800">
                <a:solidFill>
                  <a:schemeClr val="dk1"/>
                </a:solidFill>
                <a:latin typeface="Calibri"/>
                <a:ea typeface="Calibri"/>
                <a:cs typeface="Calibri"/>
                <a:sym typeface="Calibri"/>
              </a:defRPr>
            </a:lvl8pPr>
            <a:lvl9pPr marL="0" marR="0" lvl="8" indent="0" algn="l" rtl="0">
              <a:spcBef>
                <a:spcPct val="0"/>
              </a:spcBef>
              <a:spcAft>
                <a:spcPct val="0"/>
              </a:spcAft>
              <a:buNone/>
              <a:defRPr sz="1800">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b="1" i="0">
                <a:latin typeface="Museo Slab 700" panose="02000000000000000000" pitchFamily="2" charset="77"/>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45" name="Google Shape;45;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ct val="0"/>
              </a:spcAft>
              <a:buClr>
                <a:schemeClr val="dk1"/>
              </a:buClr>
              <a:buSzPts val="2800"/>
              <a:buChar char="•"/>
              <a:defRPr sz="2800" b="0" i="0">
                <a:latin typeface="Museo Sans 300" panose="02000000000000000000" pitchFamily="2" charset="77"/>
              </a:defRPr>
            </a:lvl1pPr>
            <a:lvl2pPr marL="914400" lvl="1" indent="-381000" algn="l">
              <a:spcBef>
                <a:spcPts val="480"/>
              </a:spcBef>
              <a:spcAft>
                <a:spcPct val="0"/>
              </a:spcAft>
              <a:buClr>
                <a:schemeClr val="dk1"/>
              </a:buClr>
              <a:buSzPts val="2400"/>
              <a:buChar char="–"/>
              <a:defRPr sz="2400"/>
            </a:lvl2pPr>
            <a:lvl3pPr marL="1371600" lvl="2" indent="-355600" algn="l">
              <a:spcBef>
                <a:spcPts val="400"/>
              </a:spcBef>
              <a:spcAft>
                <a:spcPct val="0"/>
              </a:spcAft>
              <a:buClr>
                <a:schemeClr val="dk1"/>
              </a:buClr>
              <a:buSzPts val="2000"/>
              <a:buChar char="•"/>
              <a:defRPr sz="2000"/>
            </a:lvl3pPr>
            <a:lvl4pPr marL="1828800" lvl="3" indent="-342900" algn="l">
              <a:spcBef>
                <a:spcPts val="360"/>
              </a:spcBef>
              <a:spcAft>
                <a:spcPct val="0"/>
              </a:spcAft>
              <a:buClr>
                <a:schemeClr val="dk1"/>
              </a:buClr>
              <a:buSzPts val="1800"/>
              <a:buChar char="–"/>
              <a:defRPr sz="1800"/>
            </a:lvl4pPr>
            <a:lvl5pPr marL="2286000" lvl="4" indent="-342900" algn="l">
              <a:spcBef>
                <a:spcPts val="360"/>
              </a:spcBef>
              <a:spcAft>
                <a:spcPct val="0"/>
              </a:spcAft>
              <a:buClr>
                <a:schemeClr val="dk1"/>
              </a:buClr>
              <a:buSzPts val="1800"/>
              <a:buChar char="»"/>
              <a:defRPr sz="1800"/>
            </a:lvl5pPr>
            <a:lvl6pPr marL="2743200" lvl="5" indent="-342900" algn="l">
              <a:spcBef>
                <a:spcPts val="360"/>
              </a:spcBef>
              <a:spcAft>
                <a:spcPct val="0"/>
              </a:spcAft>
              <a:buClr>
                <a:schemeClr val="dk1"/>
              </a:buClr>
              <a:buSzPts val="1800"/>
              <a:buChar char="•"/>
              <a:defRPr sz="1800"/>
            </a:lvl6pPr>
            <a:lvl7pPr marL="3200400" lvl="6" indent="-342900" algn="l">
              <a:spcBef>
                <a:spcPts val="360"/>
              </a:spcBef>
              <a:spcAft>
                <a:spcPct val="0"/>
              </a:spcAft>
              <a:buClr>
                <a:schemeClr val="dk1"/>
              </a:buClr>
              <a:buSzPts val="1800"/>
              <a:buChar char="•"/>
              <a:defRPr sz="1800"/>
            </a:lvl7pPr>
            <a:lvl8pPr marL="3657600" lvl="7" indent="-342900" algn="l">
              <a:spcBef>
                <a:spcPts val="360"/>
              </a:spcBef>
              <a:spcAft>
                <a:spcPct val="0"/>
              </a:spcAft>
              <a:buClr>
                <a:schemeClr val="dk1"/>
              </a:buClr>
              <a:buSzPts val="1800"/>
              <a:buChar char="•"/>
              <a:defRPr sz="1800"/>
            </a:lvl8pPr>
            <a:lvl9pPr marL="4114800" lvl="8" indent="-342900" algn="l">
              <a:spcBef>
                <a:spcPts val="360"/>
              </a:spcBef>
              <a:spcAft>
                <a:spcPct val="0"/>
              </a:spcAft>
              <a:buClr>
                <a:schemeClr val="dk1"/>
              </a:buClr>
              <a:buSzPts val="1800"/>
              <a:buChar char="•"/>
              <a:defRPr sz="1800"/>
            </a:lvl9pPr>
          </a:lstStyle>
          <a:p>
            <a:endParaRPr/>
          </a:p>
        </p:txBody>
      </p:sp>
      <p:sp>
        <p:nvSpPr>
          <p:cNvPr id="46" name="Google Shape;46;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ct val="0"/>
              </a:spcAft>
              <a:buClr>
                <a:schemeClr val="dk1"/>
              </a:buClr>
              <a:buSzPts val="2800"/>
              <a:buChar char="•"/>
              <a:defRPr sz="2800" b="0" i="0">
                <a:latin typeface="Museo Sans 300" panose="02000000000000000000" pitchFamily="2" charset="77"/>
              </a:defRPr>
            </a:lvl1pPr>
            <a:lvl2pPr marL="914400" lvl="1" indent="-381000" algn="l">
              <a:spcBef>
                <a:spcPts val="480"/>
              </a:spcBef>
              <a:spcAft>
                <a:spcPct val="0"/>
              </a:spcAft>
              <a:buClr>
                <a:schemeClr val="dk1"/>
              </a:buClr>
              <a:buSzPts val="2400"/>
              <a:buChar char="–"/>
              <a:defRPr sz="2400"/>
            </a:lvl2pPr>
            <a:lvl3pPr marL="1371600" lvl="2" indent="-355600" algn="l">
              <a:spcBef>
                <a:spcPts val="400"/>
              </a:spcBef>
              <a:spcAft>
                <a:spcPct val="0"/>
              </a:spcAft>
              <a:buClr>
                <a:schemeClr val="dk1"/>
              </a:buClr>
              <a:buSzPts val="2000"/>
              <a:buChar char="•"/>
              <a:defRPr sz="2000"/>
            </a:lvl3pPr>
            <a:lvl4pPr marL="1828800" lvl="3" indent="-342900" algn="l">
              <a:spcBef>
                <a:spcPts val="360"/>
              </a:spcBef>
              <a:spcAft>
                <a:spcPct val="0"/>
              </a:spcAft>
              <a:buClr>
                <a:schemeClr val="dk1"/>
              </a:buClr>
              <a:buSzPts val="1800"/>
              <a:buChar char="–"/>
              <a:defRPr sz="1800"/>
            </a:lvl4pPr>
            <a:lvl5pPr marL="2286000" lvl="4" indent="-342900" algn="l">
              <a:spcBef>
                <a:spcPts val="360"/>
              </a:spcBef>
              <a:spcAft>
                <a:spcPct val="0"/>
              </a:spcAft>
              <a:buClr>
                <a:schemeClr val="dk1"/>
              </a:buClr>
              <a:buSzPts val="1800"/>
              <a:buChar char="»"/>
              <a:defRPr sz="1800"/>
            </a:lvl5pPr>
            <a:lvl6pPr marL="2743200" lvl="5" indent="-342900" algn="l">
              <a:spcBef>
                <a:spcPts val="360"/>
              </a:spcBef>
              <a:spcAft>
                <a:spcPct val="0"/>
              </a:spcAft>
              <a:buClr>
                <a:schemeClr val="dk1"/>
              </a:buClr>
              <a:buSzPts val="1800"/>
              <a:buChar char="•"/>
              <a:defRPr sz="1800"/>
            </a:lvl6pPr>
            <a:lvl7pPr marL="3200400" lvl="6" indent="-342900" algn="l">
              <a:spcBef>
                <a:spcPts val="360"/>
              </a:spcBef>
              <a:spcAft>
                <a:spcPct val="0"/>
              </a:spcAft>
              <a:buClr>
                <a:schemeClr val="dk1"/>
              </a:buClr>
              <a:buSzPts val="1800"/>
              <a:buChar char="•"/>
              <a:defRPr sz="1800"/>
            </a:lvl7pPr>
            <a:lvl8pPr marL="3657600" lvl="7" indent="-342900" algn="l">
              <a:spcBef>
                <a:spcPts val="360"/>
              </a:spcBef>
              <a:spcAft>
                <a:spcPct val="0"/>
              </a:spcAft>
              <a:buClr>
                <a:schemeClr val="dk1"/>
              </a:buClr>
              <a:buSzPts val="1800"/>
              <a:buChar char="•"/>
              <a:defRPr sz="1800"/>
            </a:lvl8pPr>
            <a:lvl9pPr marL="4114800" lvl="8" indent="-342900" algn="l">
              <a:spcBef>
                <a:spcPts val="360"/>
              </a:spcBef>
              <a:spcAft>
                <a:spcPct val="0"/>
              </a:spcAft>
              <a:buClr>
                <a:schemeClr val="dk1"/>
              </a:buClr>
              <a:buSzPts val="1800"/>
              <a:buChar char="•"/>
              <a:defRPr sz="1800"/>
            </a:lvl9pPr>
          </a:lstStyle>
          <a:p>
            <a:endParaRPr/>
          </a:p>
        </p:txBody>
      </p:sp>
      <p:sp>
        <p:nvSpPr>
          <p:cNvPr id="47" name="Google Shape;47;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a:solidFill>
                  <a:schemeClr val="dk1"/>
                </a:solidFill>
                <a:latin typeface="Museo Sans 300" panose="02000000000000000000" pitchFamily="2" charset="77"/>
                <a:ea typeface="Museo Sans 300" panose="02000000000000000000" pitchFamily="2" charset="77"/>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lang="en-US">
              <a:latin typeface="Museo Sans 300" panose="02000000000000000000" pitchFamily="2" charset="77"/>
            </a:endParaRPr>
          </a:p>
        </p:txBody>
      </p:sp>
      <p:sp>
        <p:nvSpPr>
          <p:cNvPr id="48" name="Google Shape;48;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a:solidFill>
                  <a:schemeClr val="dk1"/>
                </a:solidFill>
                <a:latin typeface="Museo Sans 300" panose="02000000000000000000" pitchFamily="2" charset="77"/>
                <a:ea typeface="Museo Sans 300" panose="02000000000000000000" pitchFamily="2" charset="77"/>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lang="en-US">
              <a:latin typeface="Museo Sans 300" panose="02000000000000000000" pitchFamily="2" charset="77"/>
            </a:endParaRPr>
          </a:p>
        </p:txBody>
      </p:sp>
      <p:sp>
        <p:nvSpPr>
          <p:cNvPr id="49" name="Google Shape;49;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b="0" i="0">
                <a:solidFill>
                  <a:schemeClr val="dk1"/>
                </a:solidFill>
                <a:latin typeface="Museo Sans 300" panose="02000000000000000000" pitchFamily="2" charset="77"/>
                <a:ea typeface="Museo Sans 300" panose="02000000000000000000" pitchFamily="2" charset="77"/>
                <a:cs typeface="Calibri"/>
                <a:sym typeface="Calibri"/>
              </a:defRPr>
            </a:lvl1pPr>
            <a:lvl2pPr marL="0" marR="0" lvl="1" indent="0" algn="l" rtl="0">
              <a:spcBef>
                <a:spcPct val="0"/>
              </a:spcBef>
              <a:spcAft>
                <a:spcPct val="0"/>
              </a:spcAft>
              <a:buNone/>
              <a:defRPr sz="1800">
                <a:solidFill>
                  <a:schemeClr val="dk1"/>
                </a:solidFill>
                <a:latin typeface="Calibri"/>
                <a:ea typeface="Calibri"/>
                <a:cs typeface="Calibri"/>
                <a:sym typeface="Calibri"/>
              </a:defRPr>
            </a:lvl2pPr>
            <a:lvl3pPr marL="0" marR="0" lvl="2" indent="0" algn="l" rtl="0">
              <a:spcBef>
                <a:spcPct val="0"/>
              </a:spcBef>
              <a:spcAft>
                <a:spcPct val="0"/>
              </a:spcAft>
              <a:buNone/>
              <a:defRPr sz="1800">
                <a:solidFill>
                  <a:schemeClr val="dk1"/>
                </a:solidFill>
                <a:latin typeface="Calibri"/>
                <a:ea typeface="Calibri"/>
                <a:cs typeface="Calibri"/>
                <a:sym typeface="Calibri"/>
              </a:defRPr>
            </a:lvl3pPr>
            <a:lvl4pPr marL="0" marR="0" lvl="3" indent="0" algn="l" rtl="0">
              <a:spcBef>
                <a:spcPct val="0"/>
              </a:spcBef>
              <a:spcAft>
                <a:spcPct val="0"/>
              </a:spcAft>
              <a:buNone/>
              <a:defRPr sz="1800">
                <a:solidFill>
                  <a:schemeClr val="dk1"/>
                </a:solidFill>
                <a:latin typeface="Calibri"/>
                <a:ea typeface="Calibri"/>
                <a:cs typeface="Calibri"/>
                <a:sym typeface="Calibri"/>
              </a:defRPr>
            </a:lvl4pPr>
            <a:lvl5pPr marL="0" marR="0" lvl="4" indent="0" algn="l" rtl="0">
              <a:spcBef>
                <a:spcPct val="0"/>
              </a:spcBef>
              <a:spcAft>
                <a:spcPct val="0"/>
              </a:spcAft>
              <a:buNone/>
              <a:defRPr sz="1800">
                <a:solidFill>
                  <a:schemeClr val="dk1"/>
                </a:solidFill>
                <a:latin typeface="Calibri"/>
                <a:ea typeface="Calibri"/>
                <a:cs typeface="Calibri"/>
                <a:sym typeface="Calibri"/>
              </a:defRPr>
            </a:lvl5pPr>
            <a:lvl6pPr marL="0" marR="0" lvl="5" indent="0" algn="l" rtl="0">
              <a:spcBef>
                <a:spcPct val="0"/>
              </a:spcBef>
              <a:spcAft>
                <a:spcPct val="0"/>
              </a:spcAft>
              <a:buNone/>
              <a:defRPr sz="1800">
                <a:solidFill>
                  <a:schemeClr val="dk1"/>
                </a:solidFill>
                <a:latin typeface="Calibri"/>
                <a:ea typeface="Calibri"/>
                <a:cs typeface="Calibri"/>
                <a:sym typeface="Calibri"/>
              </a:defRPr>
            </a:lvl6pPr>
            <a:lvl7pPr marL="0" marR="0" lvl="6" indent="0" algn="l" rtl="0">
              <a:spcBef>
                <a:spcPct val="0"/>
              </a:spcBef>
              <a:spcAft>
                <a:spcPct val="0"/>
              </a:spcAft>
              <a:buNone/>
              <a:defRPr sz="1800">
                <a:solidFill>
                  <a:schemeClr val="dk1"/>
                </a:solidFill>
                <a:latin typeface="Calibri"/>
                <a:ea typeface="Calibri"/>
                <a:cs typeface="Calibri"/>
                <a:sym typeface="Calibri"/>
              </a:defRPr>
            </a:lvl7pPr>
            <a:lvl8pPr marL="0" marR="0" lvl="7" indent="0" algn="l" rtl="0">
              <a:spcBef>
                <a:spcPct val="0"/>
              </a:spcBef>
              <a:spcAft>
                <a:spcPct val="0"/>
              </a:spcAft>
              <a:buNone/>
              <a:defRPr sz="1800">
                <a:solidFill>
                  <a:schemeClr val="dk1"/>
                </a:solidFill>
                <a:latin typeface="Calibri"/>
                <a:ea typeface="Calibri"/>
                <a:cs typeface="Calibri"/>
                <a:sym typeface="Calibri"/>
              </a:defRPr>
            </a:lvl8pPr>
            <a:lvl9pPr marL="0" marR="0" lvl="8" indent="0" algn="l" rtl="0">
              <a:spcBef>
                <a:spcPct val="0"/>
              </a:spcBef>
              <a:spcAft>
                <a:spcPct val="0"/>
              </a:spcAft>
              <a:buNone/>
              <a:defRPr sz="1800">
                <a:solidFill>
                  <a:schemeClr val="dk1"/>
                </a:solidFill>
                <a:latin typeface="Calibri"/>
                <a:ea typeface="Calibri"/>
                <a:cs typeface="Calibri"/>
                <a:sym typeface="Calibri"/>
              </a:defRPr>
            </a:lvl9pPr>
          </a:lstStyle>
          <a:p>
            <a:fld id="{00000000-1234-1234-1234-123412341234}" type="slidenum">
              <a:rPr lang="en-US" smtClean="0"/>
              <a:t>‹#›</a:t>
            </a:fld>
            <a:endParaRPr lang="en-US">
              <a:latin typeface="Museo Sans 300" panose="02000000000000000000" pitchFamily="2" charset="77"/>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b="1" i="0">
                <a:latin typeface="Museo Slab 700" panose="02000000000000000000" pitchFamily="2" charset="77"/>
              </a:defRPr>
            </a:lvl1pPr>
            <a:lvl2pPr lvl="1" algn="ctr">
              <a:spcBef>
                <a:spcPct val="0"/>
              </a:spcBef>
              <a:spcAft>
                <a:spcPct val="0"/>
              </a:spcAft>
              <a:buSzPts val="1400"/>
              <a:buNone/>
              <a:defRPr/>
            </a:lvl2pPr>
            <a:lvl3pPr lvl="2" algn="ctr">
              <a:spcBef>
                <a:spcPct val="0"/>
              </a:spcBef>
              <a:spcAft>
                <a:spcPct val="0"/>
              </a:spcAft>
              <a:buSzPts val="1400"/>
              <a:buNone/>
              <a:defRPr/>
            </a:lvl3pPr>
            <a:lvl4pPr lvl="3" algn="ctr">
              <a:spcBef>
                <a:spcPct val="0"/>
              </a:spcBef>
              <a:spcAft>
                <a:spcPct val="0"/>
              </a:spcAft>
              <a:buSzPts val="1400"/>
              <a:buNone/>
              <a:defRPr/>
            </a:lvl4pPr>
            <a:lvl5pPr lvl="4" algn="ctr">
              <a:spcBef>
                <a:spcPct val="0"/>
              </a:spcBef>
              <a:spcAft>
                <a:spcPct val="0"/>
              </a:spcAft>
              <a:buSzPts val="1400"/>
              <a:buNone/>
              <a:defRPr/>
            </a:lvl5pPr>
            <a:lvl6pPr lvl="5" algn="ctr">
              <a:spcBef>
                <a:spcPct val="0"/>
              </a:spcBef>
              <a:spcAft>
                <a:spcPct val="0"/>
              </a:spcAft>
              <a:buSzPts val="1400"/>
              <a:buNone/>
              <a:defRPr/>
            </a:lvl6pPr>
            <a:lvl7pPr lvl="6" algn="ctr">
              <a:spcBef>
                <a:spcPct val="0"/>
              </a:spcBef>
              <a:spcAft>
                <a:spcPct val="0"/>
              </a:spcAft>
              <a:buSzPts val="1400"/>
              <a:buNone/>
              <a:defRPr/>
            </a:lvl7pPr>
            <a:lvl8pPr lvl="7" algn="ctr">
              <a:spcBef>
                <a:spcPct val="0"/>
              </a:spcBef>
              <a:spcAft>
                <a:spcPct val="0"/>
              </a:spcAft>
              <a:buSzPts val="1400"/>
              <a:buNone/>
              <a:defRPr/>
            </a:lvl8pPr>
            <a:lvl9pPr lvl="8" algn="ctr">
              <a:spcBef>
                <a:spcPct val="0"/>
              </a:spcBef>
              <a:spcAft>
                <a:spcPct val="0"/>
              </a:spcAft>
              <a:buSzPts val="1400"/>
              <a:buNone/>
              <a:defRPr/>
            </a:lvl9pPr>
          </a:lstStyle>
          <a:p>
            <a:endParaRPr/>
          </a:p>
        </p:txBody>
      </p:sp>
      <p:sp>
        <p:nvSpPr>
          <p:cNvPr id="52" name="Google Shape;52;p2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ct val="0"/>
              </a:spcAft>
              <a:buClr>
                <a:schemeClr val="dk1"/>
              </a:buClr>
              <a:buSzPts val="2400"/>
              <a:buNone/>
              <a:defRPr sz="2400" b="1"/>
            </a:lvl1pPr>
            <a:lvl2pPr marL="914400" lvl="1" indent="-228600" algn="l">
              <a:spcBef>
                <a:spcPts val="400"/>
              </a:spcBef>
              <a:spcAft>
                <a:spcPct val="0"/>
              </a:spcAft>
              <a:buClr>
                <a:schemeClr val="dk1"/>
              </a:buClr>
              <a:buSzPts val="2000"/>
              <a:buNone/>
              <a:defRPr sz="2000" b="1"/>
            </a:lvl2pPr>
            <a:lvl3pPr marL="1371600" lvl="2" indent="-228600" algn="l">
              <a:spcBef>
                <a:spcPts val="360"/>
              </a:spcBef>
              <a:spcAft>
                <a:spcPct val="0"/>
              </a:spcAft>
              <a:buClr>
                <a:schemeClr val="dk1"/>
              </a:buClr>
              <a:buSzPts val="1800"/>
              <a:buNone/>
              <a:defRPr sz="1800" b="1"/>
            </a:lvl3pPr>
            <a:lvl4pPr marL="1828800" lvl="3" indent="-228600" algn="l">
              <a:spcBef>
                <a:spcPts val="320"/>
              </a:spcBef>
              <a:spcAft>
                <a:spcPct val="0"/>
              </a:spcAft>
              <a:buClr>
                <a:schemeClr val="dk1"/>
              </a:buClr>
              <a:buSzPts val="1600"/>
              <a:buNone/>
              <a:defRPr sz="1600" b="1"/>
            </a:lvl4pPr>
            <a:lvl5pPr marL="2286000" lvl="4" indent="-228600" algn="l">
              <a:spcBef>
                <a:spcPts val="320"/>
              </a:spcBef>
              <a:spcAft>
                <a:spcPct val="0"/>
              </a:spcAft>
              <a:buClr>
                <a:schemeClr val="dk1"/>
              </a:buClr>
              <a:buSzPts val="1600"/>
              <a:buNone/>
              <a:defRPr sz="1600" b="1"/>
            </a:lvl5pPr>
            <a:lvl6pPr marL="2743200" lvl="5" indent="-228600" algn="l">
              <a:spcBef>
                <a:spcPts val="320"/>
              </a:spcBef>
              <a:spcAft>
                <a:spcPct val="0"/>
              </a:spcAft>
              <a:buClr>
                <a:schemeClr val="dk1"/>
              </a:buClr>
              <a:buSzPts val="1600"/>
              <a:buNone/>
              <a:defRPr sz="1600" b="1"/>
            </a:lvl6pPr>
            <a:lvl7pPr marL="3200400" lvl="6" indent="-228600" algn="l">
              <a:spcBef>
                <a:spcPts val="320"/>
              </a:spcBef>
              <a:spcAft>
                <a:spcPct val="0"/>
              </a:spcAft>
              <a:buClr>
                <a:schemeClr val="dk1"/>
              </a:buClr>
              <a:buSzPts val="1600"/>
              <a:buNone/>
              <a:defRPr sz="1600" b="1"/>
            </a:lvl7pPr>
            <a:lvl8pPr marL="3657600" lvl="7" indent="-228600" algn="l">
              <a:spcBef>
                <a:spcPts val="320"/>
              </a:spcBef>
              <a:spcAft>
                <a:spcPct val="0"/>
              </a:spcAft>
              <a:buClr>
                <a:schemeClr val="dk1"/>
              </a:buClr>
              <a:buSzPts val="1600"/>
              <a:buNone/>
              <a:defRPr sz="1600" b="1"/>
            </a:lvl8pPr>
            <a:lvl9pPr marL="4114800" lvl="8" indent="-228600" algn="l">
              <a:spcBef>
                <a:spcPts val="320"/>
              </a:spcBef>
              <a:spcAft>
                <a:spcPct val="0"/>
              </a:spcAft>
              <a:buClr>
                <a:schemeClr val="dk1"/>
              </a:buClr>
              <a:buSzPts val="1600"/>
              <a:buNone/>
              <a:defRPr sz="1600" b="1"/>
            </a:lvl9pPr>
          </a:lstStyle>
          <a:p>
            <a:endParaRPr/>
          </a:p>
        </p:txBody>
      </p:sp>
      <p:sp>
        <p:nvSpPr>
          <p:cNvPr id="53" name="Google Shape;53;p2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ct val="0"/>
              </a:spcAft>
              <a:buClr>
                <a:schemeClr val="dk1"/>
              </a:buClr>
              <a:buSzPts val="2400"/>
              <a:buChar char="•"/>
              <a:defRPr sz="2400"/>
            </a:lvl1pPr>
            <a:lvl2pPr marL="914400" lvl="1" indent="-355600" algn="l">
              <a:spcBef>
                <a:spcPts val="400"/>
              </a:spcBef>
              <a:spcAft>
                <a:spcPct val="0"/>
              </a:spcAft>
              <a:buClr>
                <a:schemeClr val="dk1"/>
              </a:buClr>
              <a:buSzPts val="2000"/>
              <a:buChar char="–"/>
              <a:defRPr sz="2000"/>
            </a:lvl2pPr>
            <a:lvl3pPr marL="1371600" lvl="2" indent="-342900" algn="l">
              <a:spcBef>
                <a:spcPts val="360"/>
              </a:spcBef>
              <a:spcAft>
                <a:spcPct val="0"/>
              </a:spcAft>
              <a:buClr>
                <a:schemeClr val="dk1"/>
              </a:buClr>
              <a:buSzPts val="1800"/>
              <a:buChar char="•"/>
              <a:defRPr sz="1800"/>
            </a:lvl3pPr>
            <a:lvl4pPr marL="1828800" lvl="3" indent="-330200" algn="l">
              <a:spcBef>
                <a:spcPts val="320"/>
              </a:spcBef>
              <a:spcAft>
                <a:spcPct val="0"/>
              </a:spcAft>
              <a:buClr>
                <a:schemeClr val="dk1"/>
              </a:buClr>
              <a:buSzPts val="1600"/>
              <a:buChar char="–"/>
              <a:defRPr sz="1600"/>
            </a:lvl4pPr>
            <a:lvl5pPr marL="2286000" lvl="4" indent="-330200" algn="l">
              <a:spcBef>
                <a:spcPts val="320"/>
              </a:spcBef>
              <a:spcAft>
                <a:spcPct val="0"/>
              </a:spcAft>
              <a:buClr>
                <a:schemeClr val="dk1"/>
              </a:buClr>
              <a:buSzPts val="1600"/>
              <a:buChar char="»"/>
              <a:defRPr sz="1600"/>
            </a:lvl5pPr>
            <a:lvl6pPr marL="2743200" lvl="5" indent="-330200" algn="l">
              <a:spcBef>
                <a:spcPts val="320"/>
              </a:spcBef>
              <a:spcAft>
                <a:spcPct val="0"/>
              </a:spcAft>
              <a:buClr>
                <a:schemeClr val="dk1"/>
              </a:buClr>
              <a:buSzPts val="1600"/>
              <a:buChar char="•"/>
              <a:defRPr sz="1600"/>
            </a:lvl6pPr>
            <a:lvl7pPr marL="3200400" lvl="6" indent="-330200" algn="l">
              <a:spcBef>
                <a:spcPts val="320"/>
              </a:spcBef>
              <a:spcAft>
                <a:spcPct val="0"/>
              </a:spcAft>
              <a:buClr>
                <a:schemeClr val="dk1"/>
              </a:buClr>
              <a:buSzPts val="1600"/>
              <a:buChar char="•"/>
              <a:defRPr sz="1600"/>
            </a:lvl7pPr>
            <a:lvl8pPr marL="3657600" lvl="7" indent="-330200" algn="l">
              <a:spcBef>
                <a:spcPts val="320"/>
              </a:spcBef>
              <a:spcAft>
                <a:spcPct val="0"/>
              </a:spcAft>
              <a:buClr>
                <a:schemeClr val="dk1"/>
              </a:buClr>
              <a:buSzPts val="1600"/>
              <a:buChar char="•"/>
              <a:defRPr sz="1600"/>
            </a:lvl8pPr>
            <a:lvl9pPr marL="4114800" lvl="8" indent="-330200" algn="l">
              <a:spcBef>
                <a:spcPts val="320"/>
              </a:spcBef>
              <a:spcAft>
                <a:spcPct val="0"/>
              </a:spcAft>
              <a:buClr>
                <a:schemeClr val="dk1"/>
              </a:buClr>
              <a:buSzPts val="1600"/>
              <a:buChar char="•"/>
              <a:defRPr sz="1600"/>
            </a:lvl9pPr>
          </a:lstStyle>
          <a:p>
            <a:endParaRPr/>
          </a:p>
        </p:txBody>
      </p:sp>
      <p:sp>
        <p:nvSpPr>
          <p:cNvPr id="54" name="Google Shape;54;p2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ct val="0"/>
              </a:spcAft>
              <a:buClr>
                <a:schemeClr val="dk1"/>
              </a:buClr>
              <a:buSzPts val="2400"/>
              <a:buNone/>
              <a:defRPr sz="2400" b="1"/>
            </a:lvl1pPr>
            <a:lvl2pPr marL="914400" lvl="1" indent="-228600" algn="l">
              <a:spcBef>
                <a:spcPts val="400"/>
              </a:spcBef>
              <a:spcAft>
                <a:spcPct val="0"/>
              </a:spcAft>
              <a:buClr>
                <a:schemeClr val="dk1"/>
              </a:buClr>
              <a:buSzPts val="2000"/>
              <a:buNone/>
              <a:defRPr sz="2000" b="1"/>
            </a:lvl2pPr>
            <a:lvl3pPr marL="1371600" lvl="2" indent="-228600" algn="l">
              <a:spcBef>
                <a:spcPts val="360"/>
              </a:spcBef>
              <a:spcAft>
                <a:spcPct val="0"/>
              </a:spcAft>
              <a:buClr>
                <a:schemeClr val="dk1"/>
              </a:buClr>
              <a:buSzPts val="1800"/>
              <a:buNone/>
              <a:defRPr sz="1800" b="1"/>
            </a:lvl3pPr>
            <a:lvl4pPr marL="1828800" lvl="3" indent="-228600" algn="l">
              <a:spcBef>
                <a:spcPts val="320"/>
              </a:spcBef>
              <a:spcAft>
                <a:spcPct val="0"/>
              </a:spcAft>
              <a:buClr>
                <a:schemeClr val="dk1"/>
              </a:buClr>
              <a:buSzPts val="1600"/>
              <a:buNone/>
              <a:defRPr sz="1600" b="1"/>
            </a:lvl4pPr>
            <a:lvl5pPr marL="2286000" lvl="4" indent="-228600" algn="l">
              <a:spcBef>
                <a:spcPts val="320"/>
              </a:spcBef>
              <a:spcAft>
                <a:spcPct val="0"/>
              </a:spcAft>
              <a:buClr>
                <a:schemeClr val="dk1"/>
              </a:buClr>
              <a:buSzPts val="1600"/>
              <a:buNone/>
              <a:defRPr sz="1600" b="1"/>
            </a:lvl5pPr>
            <a:lvl6pPr marL="2743200" lvl="5" indent="-228600" algn="l">
              <a:spcBef>
                <a:spcPts val="320"/>
              </a:spcBef>
              <a:spcAft>
                <a:spcPct val="0"/>
              </a:spcAft>
              <a:buClr>
                <a:schemeClr val="dk1"/>
              </a:buClr>
              <a:buSzPts val="1600"/>
              <a:buNone/>
              <a:defRPr sz="1600" b="1"/>
            </a:lvl6pPr>
            <a:lvl7pPr marL="3200400" lvl="6" indent="-228600" algn="l">
              <a:spcBef>
                <a:spcPts val="320"/>
              </a:spcBef>
              <a:spcAft>
                <a:spcPct val="0"/>
              </a:spcAft>
              <a:buClr>
                <a:schemeClr val="dk1"/>
              </a:buClr>
              <a:buSzPts val="1600"/>
              <a:buNone/>
              <a:defRPr sz="1600" b="1"/>
            </a:lvl7pPr>
            <a:lvl8pPr marL="3657600" lvl="7" indent="-228600" algn="l">
              <a:spcBef>
                <a:spcPts val="320"/>
              </a:spcBef>
              <a:spcAft>
                <a:spcPct val="0"/>
              </a:spcAft>
              <a:buClr>
                <a:schemeClr val="dk1"/>
              </a:buClr>
              <a:buSzPts val="1600"/>
              <a:buNone/>
              <a:defRPr sz="1600" b="1"/>
            </a:lvl8pPr>
            <a:lvl9pPr marL="4114800" lvl="8" indent="-228600" algn="l">
              <a:spcBef>
                <a:spcPts val="320"/>
              </a:spcBef>
              <a:spcAft>
                <a:spcPct val="0"/>
              </a:spcAft>
              <a:buClr>
                <a:schemeClr val="dk1"/>
              </a:buClr>
              <a:buSzPts val="1600"/>
              <a:buNone/>
              <a:defRPr sz="1600" b="1"/>
            </a:lvl9pPr>
          </a:lstStyle>
          <a:p>
            <a:endParaRPr/>
          </a:p>
        </p:txBody>
      </p:sp>
      <p:sp>
        <p:nvSpPr>
          <p:cNvPr id="55" name="Google Shape;55;p2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ct val="0"/>
              </a:spcAft>
              <a:buClr>
                <a:schemeClr val="dk1"/>
              </a:buClr>
              <a:buSzPts val="2400"/>
              <a:buChar char="•"/>
              <a:defRPr sz="2400"/>
            </a:lvl1pPr>
            <a:lvl2pPr marL="914400" lvl="1" indent="-355600" algn="l">
              <a:spcBef>
                <a:spcPts val="400"/>
              </a:spcBef>
              <a:spcAft>
                <a:spcPct val="0"/>
              </a:spcAft>
              <a:buClr>
                <a:schemeClr val="dk1"/>
              </a:buClr>
              <a:buSzPts val="2000"/>
              <a:buChar char="–"/>
              <a:defRPr sz="2000"/>
            </a:lvl2pPr>
            <a:lvl3pPr marL="1371600" lvl="2" indent="-342900" algn="l">
              <a:spcBef>
                <a:spcPts val="360"/>
              </a:spcBef>
              <a:spcAft>
                <a:spcPct val="0"/>
              </a:spcAft>
              <a:buClr>
                <a:schemeClr val="dk1"/>
              </a:buClr>
              <a:buSzPts val="1800"/>
              <a:buChar char="•"/>
              <a:defRPr sz="1800"/>
            </a:lvl3pPr>
            <a:lvl4pPr marL="1828800" lvl="3" indent="-330200" algn="l">
              <a:spcBef>
                <a:spcPts val="320"/>
              </a:spcBef>
              <a:spcAft>
                <a:spcPct val="0"/>
              </a:spcAft>
              <a:buClr>
                <a:schemeClr val="dk1"/>
              </a:buClr>
              <a:buSzPts val="1600"/>
              <a:buChar char="–"/>
              <a:defRPr sz="1600"/>
            </a:lvl4pPr>
            <a:lvl5pPr marL="2286000" lvl="4" indent="-330200" algn="l">
              <a:spcBef>
                <a:spcPts val="320"/>
              </a:spcBef>
              <a:spcAft>
                <a:spcPct val="0"/>
              </a:spcAft>
              <a:buClr>
                <a:schemeClr val="dk1"/>
              </a:buClr>
              <a:buSzPts val="1600"/>
              <a:buChar char="»"/>
              <a:defRPr sz="1600"/>
            </a:lvl5pPr>
            <a:lvl6pPr marL="2743200" lvl="5" indent="-330200" algn="l">
              <a:spcBef>
                <a:spcPts val="320"/>
              </a:spcBef>
              <a:spcAft>
                <a:spcPct val="0"/>
              </a:spcAft>
              <a:buClr>
                <a:schemeClr val="dk1"/>
              </a:buClr>
              <a:buSzPts val="1600"/>
              <a:buChar char="•"/>
              <a:defRPr sz="1600"/>
            </a:lvl6pPr>
            <a:lvl7pPr marL="3200400" lvl="6" indent="-330200" algn="l">
              <a:spcBef>
                <a:spcPts val="320"/>
              </a:spcBef>
              <a:spcAft>
                <a:spcPct val="0"/>
              </a:spcAft>
              <a:buClr>
                <a:schemeClr val="dk1"/>
              </a:buClr>
              <a:buSzPts val="1600"/>
              <a:buChar char="•"/>
              <a:defRPr sz="1600"/>
            </a:lvl7pPr>
            <a:lvl8pPr marL="3657600" lvl="7" indent="-330200" algn="l">
              <a:spcBef>
                <a:spcPts val="320"/>
              </a:spcBef>
              <a:spcAft>
                <a:spcPct val="0"/>
              </a:spcAft>
              <a:buClr>
                <a:schemeClr val="dk1"/>
              </a:buClr>
              <a:buSzPts val="1600"/>
              <a:buChar char="•"/>
              <a:defRPr sz="1600"/>
            </a:lvl8pPr>
            <a:lvl9pPr marL="4114800" lvl="8" indent="-330200" algn="l">
              <a:spcBef>
                <a:spcPts val="320"/>
              </a:spcBef>
              <a:spcAft>
                <a:spcPct val="0"/>
              </a:spcAft>
              <a:buClr>
                <a:schemeClr val="dk1"/>
              </a:buClr>
              <a:buSzPts val="1600"/>
              <a:buChar char="•"/>
              <a:defRPr sz="1600"/>
            </a:lvl9pPr>
          </a:lstStyle>
          <a:p>
            <a:endParaRPr/>
          </a:p>
        </p:txBody>
      </p:sp>
      <p:sp>
        <p:nvSpPr>
          <p:cNvPr id="56" name="Google Shape;5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ct val="0"/>
              </a:spcBef>
              <a:spcAft>
                <a:spcPct val="0"/>
              </a:spcAft>
              <a:buNone/>
              <a:defRPr sz="1800">
                <a:solidFill>
                  <a:schemeClr val="dk1"/>
                </a:solidFill>
                <a:latin typeface="Calibri"/>
                <a:ea typeface="Calibri"/>
                <a:cs typeface="Calibri"/>
                <a:sym typeface="Calibri"/>
              </a:defRPr>
            </a:lvl1pPr>
            <a:lvl2pPr marL="0" marR="0" lvl="1" indent="0" algn="l" rtl="0">
              <a:spcBef>
                <a:spcPct val="0"/>
              </a:spcBef>
              <a:spcAft>
                <a:spcPct val="0"/>
              </a:spcAft>
              <a:buNone/>
              <a:defRPr sz="1800">
                <a:solidFill>
                  <a:schemeClr val="dk1"/>
                </a:solidFill>
                <a:latin typeface="Calibri"/>
                <a:ea typeface="Calibri"/>
                <a:cs typeface="Calibri"/>
                <a:sym typeface="Calibri"/>
              </a:defRPr>
            </a:lvl2pPr>
            <a:lvl3pPr marL="0" marR="0" lvl="2" indent="0" algn="l" rtl="0">
              <a:spcBef>
                <a:spcPct val="0"/>
              </a:spcBef>
              <a:spcAft>
                <a:spcPct val="0"/>
              </a:spcAft>
              <a:buNone/>
              <a:defRPr sz="1800">
                <a:solidFill>
                  <a:schemeClr val="dk1"/>
                </a:solidFill>
                <a:latin typeface="Calibri"/>
                <a:ea typeface="Calibri"/>
                <a:cs typeface="Calibri"/>
                <a:sym typeface="Calibri"/>
              </a:defRPr>
            </a:lvl3pPr>
            <a:lvl4pPr marL="0" marR="0" lvl="3" indent="0" algn="l" rtl="0">
              <a:spcBef>
                <a:spcPct val="0"/>
              </a:spcBef>
              <a:spcAft>
                <a:spcPct val="0"/>
              </a:spcAft>
              <a:buNone/>
              <a:defRPr sz="1800">
                <a:solidFill>
                  <a:schemeClr val="dk1"/>
                </a:solidFill>
                <a:latin typeface="Calibri"/>
                <a:ea typeface="Calibri"/>
                <a:cs typeface="Calibri"/>
                <a:sym typeface="Calibri"/>
              </a:defRPr>
            </a:lvl4pPr>
            <a:lvl5pPr marL="0" marR="0" lvl="4" indent="0" algn="l" rtl="0">
              <a:spcBef>
                <a:spcPct val="0"/>
              </a:spcBef>
              <a:spcAft>
                <a:spcPct val="0"/>
              </a:spcAft>
              <a:buNone/>
              <a:defRPr sz="1800">
                <a:solidFill>
                  <a:schemeClr val="dk1"/>
                </a:solidFill>
                <a:latin typeface="Calibri"/>
                <a:ea typeface="Calibri"/>
                <a:cs typeface="Calibri"/>
                <a:sym typeface="Calibri"/>
              </a:defRPr>
            </a:lvl5pPr>
            <a:lvl6pPr marL="0" marR="0" lvl="5" indent="0" algn="l" rtl="0">
              <a:spcBef>
                <a:spcPct val="0"/>
              </a:spcBef>
              <a:spcAft>
                <a:spcPct val="0"/>
              </a:spcAft>
              <a:buNone/>
              <a:defRPr sz="1800">
                <a:solidFill>
                  <a:schemeClr val="dk1"/>
                </a:solidFill>
                <a:latin typeface="Calibri"/>
                <a:ea typeface="Calibri"/>
                <a:cs typeface="Calibri"/>
                <a:sym typeface="Calibri"/>
              </a:defRPr>
            </a:lvl6pPr>
            <a:lvl7pPr marL="0" marR="0" lvl="6" indent="0" algn="l" rtl="0">
              <a:spcBef>
                <a:spcPct val="0"/>
              </a:spcBef>
              <a:spcAft>
                <a:spcPct val="0"/>
              </a:spcAft>
              <a:buNone/>
              <a:defRPr sz="1800">
                <a:solidFill>
                  <a:schemeClr val="dk1"/>
                </a:solidFill>
                <a:latin typeface="Calibri"/>
                <a:ea typeface="Calibri"/>
                <a:cs typeface="Calibri"/>
                <a:sym typeface="Calibri"/>
              </a:defRPr>
            </a:lvl7pPr>
            <a:lvl8pPr marL="0" marR="0" lvl="7" indent="0" algn="l" rtl="0">
              <a:spcBef>
                <a:spcPct val="0"/>
              </a:spcBef>
              <a:spcAft>
                <a:spcPct val="0"/>
              </a:spcAft>
              <a:buNone/>
              <a:defRPr sz="1800">
                <a:solidFill>
                  <a:schemeClr val="dk1"/>
                </a:solidFill>
                <a:latin typeface="Calibri"/>
                <a:ea typeface="Calibri"/>
                <a:cs typeface="Calibri"/>
                <a:sym typeface="Calibri"/>
              </a:defRPr>
            </a:lvl8pPr>
            <a:lvl9pPr marL="0" marR="0" lvl="8" indent="0" algn="l" rtl="0">
              <a:spcBef>
                <a:spcPct val="0"/>
              </a:spcBef>
              <a:spcAft>
                <a:spcPct val="0"/>
              </a:spcAft>
              <a:buNone/>
              <a:defRPr sz="1800">
                <a:solidFill>
                  <a:schemeClr val="dk1"/>
                </a:solidFill>
                <a:latin typeface="Calibri"/>
                <a:ea typeface="Calibri"/>
                <a:cs typeface="Calibri"/>
                <a:sym typeface="Calibri"/>
              </a:defRPr>
            </a:lvl9pPr>
          </a:lstStyle>
          <a:p>
            <a:pPr marL="0" lvl="0" indent="0" algn="l"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descr="A picture containing game  Description automatically generated"/>
          <p:cNvPicPr preferRelativeResize="0"/>
          <p:nvPr/>
        </p:nvPicPr>
        <p:blipFill>
          <a:blip r:embed="rId13">
            <a:alphaModFix/>
          </a:blip>
          <a:stretch>
            <a:fillRect/>
          </a:stretch>
        </p:blipFill>
        <p:spPr>
          <a:xfrm>
            <a:off x="0" y="0"/>
            <a:ext cx="12192000" cy="6858000"/>
          </a:xfrm>
          <a:prstGeom prst="rect">
            <a:avLst/>
          </a:prstGeom>
          <a:noFill/>
          <a:ln>
            <a:noFill/>
          </a:ln>
        </p:spPr>
      </p:pic>
      <p:sp>
        <p:nvSpPr>
          <p:cNvPr id="11" name="Google Shape;11;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4400" b="0" i="0" u="none" strike="noStrike" cap="none">
                <a:solidFill>
                  <a:schemeClr val="lt1"/>
                </a:solidFill>
                <a:latin typeface="Arial"/>
                <a:ea typeface="Arial"/>
                <a:cs typeface="Arial"/>
                <a:sym typeface="Arial"/>
              </a:defRPr>
            </a:lvl1pPr>
            <a:lvl2pPr marR="0" lvl="1" algn="ctr" rtl="0">
              <a:spcBef>
                <a:spcPct val="0"/>
              </a:spcBef>
              <a:spcAft>
                <a:spcPct val="0"/>
              </a:spcAft>
              <a:buSzPts val="1400"/>
              <a:buNone/>
              <a:defRPr sz="4400" b="0" i="0" u="none" strike="noStrike" cap="none">
                <a:solidFill>
                  <a:schemeClr val="lt1"/>
                </a:solidFill>
                <a:latin typeface="Arial"/>
                <a:ea typeface="Arial"/>
                <a:cs typeface="Arial"/>
                <a:sym typeface="Arial"/>
              </a:defRPr>
            </a:lvl2pPr>
            <a:lvl3pPr marR="0" lvl="2" algn="ctr" rtl="0">
              <a:spcBef>
                <a:spcPct val="0"/>
              </a:spcBef>
              <a:spcAft>
                <a:spcPct val="0"/>
              </a:spcAft>
              <a:buSzPts val="1400"/>
              <a:buNone/>
              <a:defRPr sz="4400" b="0" i="0" u="none" strike="noStrike" cap="none">
                <a:solidFill>
                  <a:schemeClr val="lt1"/>
                </a:solidFill>
                <a:latin typeface="Arial"/>
                <a:ea typeface="Arial"/>
                <a:cs typeface="Arial"/>
                <a:sym typeface="Arial"/>
              </a:defRPr>
            </a:lvl3pPr>
            <a:lvl4pPr marR="0" lvl="3" algn="ctr" rtl="0">
              <a:spcBef>
                <a:spcPct val="0"/>
              </a:spcBef>
              <a:spcAft>
                <a:spcPct val="0"/>
              </a:spcAft>
              <a:buSzPts val="1400"/>
              <a:buNone/>
              <a:defRPr sz="4400" b="0" i="0" u="none" strike="noStrike" cap="none">
                <a:solidFill>
                  <a:schemeClr val="lt1"/>
                </a:solidFill>
                <a:latin typeface="Arial"/>
                <a:ea typeface="Arial"/>
                <a:cs typeface="Arial"/>
                <a:sym typeface="Arial"/>
              </a:defRPr>
            </a:lvl4pPr>
            <a:lvl5pPr marR="0" lvl="4" algn="ctr" rtl="0">
              <a:spcBef>
                <a:spcPct val="0"/>
              </a:spcBef>
              <a:spcAft>
                <a:spcPct val="0"/>
              </a:spcAft>
              <a:buSzPts val="1400"/>
              <a:buNone/>
              <a:defRPr sz="4400" b="0" i="0" u="none" strike="noStrike" cap="none">
                <a:solidFill>
                  <a:schemeClr val="lt1"/>
                </a:solidFill>
                <a:latin typeface="Arial"/>
                <a:ea typeface="Arial"/>
                <a:cs typeface="Arial"/>
                <a:sym typeface="Arial"/>
              </a:defRPr>
            </a:lvl5pPr>
            <a:lvl6pPr marR="0" lvl="5" algn="ctr" rtl="0">
              <a:spcBef>
                <a:spcPct val="0"/>
              </a:spcBef>
              <a:spcAft>
                <a:spcPct val="0"/>
              </a:spcAft>
              <a:buSzPts val="1400"/>
              <a:buNone/>
              <a:defRPr sz="4400" b="0" i="0" u="none" strike="noStrike" cap="none">
                <a:solidFill>
                  <a:schemeClr val="lt1"/>
                </a:solidFill>
                <a:latin typeface="Arial"/>
                <a:ea typeface="Arial"/>
                <a:cs typeface="Arial"/>
                <a:sym typeface="Arial"/>
              </a:defRPr>
            </a:lvl6pPr>
            <a:lvl7pPr marR="0" lvl="6" algn="ctr" rtl="0">
              <a:spcBef>
                <a:spcPct val="0"/>
              </a:spcBef>
              <a:spcAft>
                <a:spcPct val="0"/>
              </a:spcAft>
              <a:buSzPts val="1400"/>
              <a:buNone/>
              <a:defRPr sz="4400" b="0" i="0" u="none" strike="noStrike" cap="none">
                <a:solidFill>
                  <a:schemeClr val="lt1"/>
                </a:solidFill>
                <a:latin typeface="Arial"/>
                <a:ea typeface="Arial"/>
                <a:cs typeface="Arial"/>
                <a:sym typeface="Arial"/>
              </a:defRPr>
            </a:lvl7pPr>
            <a:lvl8pPr marR="0" lvl="7" algn="ctr" rtl="0">
              <a:spcBef>
                <a:spcPct val="0"/>
              </a:spcBef>
              <a:spcAft>
                <a:spcPct val="0"/>
              </a:spcAft>
              <a:buSzPts val="1400"/>
              <a:buNone/>
              <a:defRPr sz="4400" b="0" i="0" u="none" strike="noStrike" cap="none">
                <a:solidFill>
                  <a:schemeClr val="lt1"/>
                </a:solidFill>
                <a:latin typeface="Arial"/>
                <a:ea typeface="Arial"/>
                <a:cs typeface="Arial"/>
                <a:sym typeface="Arial"/>
              </a:defRPr>
            </a:lvl8pPr>
            <a:lvl9pPr marR="0" lvl="8" algn="ctr" rtl="0">
              <a:spcBef>
                <a:spcPct val="0"/>
              </a:spcBef>
              <a:spcAft>
                <a:spcPct val="0"/>
              </a:spcAft>
              <a:buSzPts val="1400"/>
              <a:buNone/>
              <a:defRPr sz="4400" b="0" i="0" u="none" strike="noStrike" cap="none">
                <a:solidFill>
                  <a:schemeClr val="lt1"/>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ct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ct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ct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914400" y="1966645"/>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sz="7200" b="1"/>
              <a:t>Catalyzing Your Vision</a:t>
            </a:r>
            <a:endParaRPr/>
          </a:p>
        </p:txBody>
      </p:sp>
      <p:sp>
        <p:nvSpPr>
          <p:cNvPr id="78" name="Google Shape;78;p1"/>
          <p:cNvSpPr txBox="1">
            <a:spLocks noGrp="1"/>
          </p:cNvSpPr>
          <p:nvPr>
            <p:ph type="subTitle" idx="1"/>
          </p:nvPr>
        </p:nvSpPr>
        <p:spPr>
          <a:xfrm>
            <a:off x="1828800" y="3722419"/>
            <a:ext cx="8534400" cy="17526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rgbClr val="C00000"/>
              </a:buClr>
              <a:buSzPts val="3600"/>
              <a:buNone/>
            </a:pPr>
            <a:r>
              <a:rPr lang="en-US" i="1"/>
              <a:t>Session 3</a:t>
            </a:r>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a:t>The Process of Change</a:t>
            </a:r>
            <a:endParaRPr/>
          </a:p>
        </p:txBody>
      </p:sp>
      <p:sp>
        <p:nvSpPr>
          <p:cNvPr id="152" name="Google Shape;152;p10"/>
          <p:cNvSpPr txBox="1">
            <a:spLocks noGrp="1"/>
          </p:cNvSpPr>
          <p:nvPr>
            <p:ph type="body" idx="1"/>
          </p:nvPr>
        </p:nvSpPr>
        <p:spPr>
          <a:xfrm>
            <a:off x="1104507" y="1615596"/>
            <a:ext cx="9982985" cy="4525962"/>
          </a:xfrm>
          <a:prstGeom prst="rect">
            <a:avLst/>
          </a:prstGeom>
          <a:noFill/>
          <a:ln>
            <a:noFill/>
          </a:ln>
        </p:spPr>
        <p:txBody>
          <a:bodyPr spcFirstLastPara="1" wrap="square" lIns="91425" tIns="45700" rIns="91425" bIns="45700" anchor="t" anchorCtr="0">
            <a:noAutofit/>
          </a:bodyPr>
          <a:lstStyle/>
          <a:p>
            <a:pPr marL="25400" indent="0" algn="ctr" rtl="0">
              <a:spcBef>
                <a:spcPct val="0"/>
              </a:spcBef>
              <a:spcAft>
                <a:spcPct val="0"/>
              </a:spcAft>
              <a:buNone/>
            </a:pPr>
            <a:r>
              <a:rPr lang="en-US" sz="2600" b="1" u="none" strike="noStrike">
                <a:solidFill>
                  <a:srgbClr val="000000"/>
                </a:solidFill>
                <a:effectLst/>
                <a:latin typeface="Museo Sans 700" panose="02000000000000000000" pitchFamily="2" charset="77"/>
              </a:rPr>
              <a:t>Laying the Groundwork</a:t>
            </a:r>
            <a:endParaRPr lang="en-US" sz="2600" b="1">
              <a:effectLst/>
              <a:latin typeface="Museo Sans 700" panose="02000000000000000000" pitchFamily="2" charset="77"/>
            </a:endParaRPr>
          </a:p>
          <a:p>
            <a:pPr marL="25400" indent="0" algn="ctr" rtl="0">
              <a:spcBef>
                <a:spcPct val="0"/>
              </a:spcBef>
              <a:spcAft>
                <a:spcPct val="0"/>
              </a:spcAft>
              <a:buNone/>
            </a:pPr>
            <a:r>
              <a:rPr lang="en-US" sz="2600" u="none" strike="noStrike">
                <a:solidFill>
                  <a:srgbClr val="000000"/>
                </a:solidFill>
                <a:effectLst/>
              </a:rPr>
              <a:t>Recognize and raise awareness to the need for change</a:t>
            </a:r>
            <a:endParaRPr lang="en-US" sz="2600">
              <a:effectLst/>
            </a:endParaRPr>
          </a:p>
          <a:p>
            <a:pPr marL="25400" indent="0" algn="ctr" rtl="0">
              <a:spcBef>
                <a:spcPct val="0"/>
              </a:spcBef>
              <a:spcAft>
                <a:spcPct val="0"/>
              </a:spcAft>
              <a:buNone/>
            </a:pPr>
            <a:r>
              <a:rPr lang="en-US" sz="2600" u="none" strike="noStrike">
                <a:solidFill>
                  <a:srgbClr val="000000"/>
                </a:solidFill>
                <a:effectLst/>
              </a:rPr>
              <a:t>Identify key stakeholders</a:t>
            </a:r>
            <a:endParaRPr lang="en-US" sz="2600">
              <a:effectLst/>
            </a:endParaRPr>
          </a:p>
          <a:p>
            <a:pPr marL="25400" indent="0" algn="ctr" rtl="0">
              <a:spcBef>
                <a:spcPct val="0"/>
              </a:spcBef>
              <a:spcAft>
                <a:spcPct val="0"/>
              </a:spcAft>
              <a:buNone/>
            </a:pPr>
            <a:r>
              <a:rPr lang="en-US" sz="2600" u="none" strike="noStrike">
                <a:solidFill>
                  <a:srgbClr val="000000"/>
                </a:solidFill>
                <a:effectLst/>
              </a:rPr>
              <a:t>Begin building your team</a:t>
            </a:r>
            <a:endParaRPr lang="en-US" sz="2600">
              <a:effectLst/>
            </a:endParaRPr>
          </a:p>
          <a:p>
            <a:pPr marL="25400" indent="0" algn="ctr" rtl="0">
              <a:spcBef>
                <a:spcPct val="0"/>
              </a:spcBef>
              <a:spcAft>
                <a:spcPct val="0"/>
              </a:spcAft>
              <a:buNone/>
            </a:pPr>
            <a:r>
              <a:rPr lang="en-US" sz="2600" u="none" strike="noStrike">
                <a:solidFill>
                  <a:srgbClr val="000000"/>
                </a:solidFill>
                <a:effectLst/>
              </a:rPr>
              <a:t>Define your vision</a:t>
            </a:r>
            <a:endParaRPr lang="en-US" sz="2600">
              <a:effectLst/>
            </a:endParaRPr>
          </a:p>
          <a:p>
            <a:pPr marL="25400" indent="0" algn="ctr" rtl="0">
              <a:spcBef>
                <a:spcPct val="0"/>
              </a:spcBef>
              <a:spcAft>
                <a:spcPct val="0"/>
              </a:spcAft>
              <a:buNone/>
            </a:pPr>
            <a:br>
              <a:rPr lang="en-US" sz="2600"/>
            </a:br>
            <a:r>
              <a:rPr lang="en-US" sz="2600" b="1" u="none" strike="noStrike">
                <a:solidFill>
                  <a:srgbClr val="000000"/>
                </a:solidFill>
                <a:effectLst/>
                <a:latin typeface="Museo Sans 700" panose="02000000000000000000" pitchFamily="2" charset="77"/>
              </a:rPr>
              <a:t>Communicating a Shared Vision</a:t>
            </a:r>
            <a:endParaRPr lang="en-US" sz="2600" b="1">
              <a:effectLst/>
              <a:latin typeface="Museo Sans 700" panose="02000000000000000000" pitchFamily="2" charset="77"/>
            </a:endParaRPr>
          </a:p>
          <a:p>
            <a:pPr marL="25400" indent="0" algn="ctr" rtl="0">
              <a:spcBef>
                <a:spcPct val="0"/>
              </a:spcBef>
              <a:spcAft>
                <a:spcPct val="0"/>
              </a:spcAft>
              <a:buNone/>
            </a:pPr>
            <a:r>
              <a:rPr lang="en-US" sz="2600" u="none" strike="noStrike">
                <a:solidFill>
                  <a:srgbClr val="000000"/>
                </a:solidFill>
                <a:effectLst/>
              </a:rPr>
              <a:t>Engage key stakeholders</a:t>
            </a:r>
            <a:endParaRPr lang="en-US" sz="2600">
              <a:effectLst/>
            </a:endParaRPr>
          </a:p>
          <a:p>
            <a:pPr marL="25400" indent="0" algn="ctr" rtl="0">
              <a:spcBef>
                <a:spcPct val="0"/>
              </a:spcBef>
              <a:spcAft>
                <a:spcPct val="0"/>
              </a:spcAft>
              <a:buNone/>
            </a:pPr>
            <a:r>
              <a:rPr lang="en-US" sz="2600" u="none" strike="noStrike">
                <a:solidFill>
                  <a:srgbClr val="000000"/>
                </a:solidFill>
                <a:effectLst/>
              </a:rPr>
              <a:t>Captivate hearts and minds</a:t>
            </a:r>
            <a:endParaRPr lang="en-US" sz="2600">
              <a:effectLs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a:t>The Process of Change</a:t>
            </a:r>
            <a:endParaRPr/>
          </a:p>
        </p:txBody>
      </p:sp>
      <p:sp>
        <p:nvSpPr>
          <p:cNvPr id="152" name="Google Shape;152;p10"/>
          <p:cNvSpPr txBox="1">
            <a:spLocks noGrp="1"/>
          </p:cNvSpPr>
          <p:nvPr>
            <p:ph type="body" idx="1"/>
          </p:nvPr>
        </p:nvSpPr>
        <p:spPr>
          <a:xfrm>
            <a:off x="1104507" y="1615596"/>
            <a:ext cx="9982985" cy="4525962"/>
          </a:xfrm>
          <a:prstGeom prst="rect">
            <a:avLst/>
          </a:prstGeom>
          <a:noFill/>
          <a:ln>
            <a:noFill/>
          </a:ln>
        </p:spPr>
        <p:txBody>
          <a:bodyPr spcFirstLastPara="1" wrap="square" lIns="91425" tIns="45700" rIns="91425" bIns="45700" anchor="t" anchorCtr="0">
            <a:noAutofit/>
          </a:bodyPr>
          <a:lstStyle/>
          <a:p>
            <a:pPr marL="25400" indent="0" algn="ctr" rtl="0">
              <a:spcBef>
                <a:spcPct val="0"/>
              </a:spcBef>
              <a:spcAft>
                <a:spcPct val="0"/>
              </a:spcAft>
              <a:buNone/>
            </a:pPr>
            <a:r>
              <a:rPr lang="en-US" sz="2600" b="1" u="none" strike="noStrike">
                <a:solidFill>
                  <a:srgbClr val="000000"/>
                </a:solidFill>
                <a:effectLst/>
                <a:latin typeface="Museo Sans 700" panose="02000000000000000000" pitchFamily="2" charset="77"/>
              </a:rPr>
              <a:t>Enabling Others</a:t>
            </a:r>
            <a:endParaRPr lang="en-US" sz="2600" b="1">
              <a:effectLst/>
              <a:latin typeface="Museo Sans 700" panose="02000000000000000000" pitchFamily="2" charset="77"/>
            </a:endParaRPr>
          </a:p>
          <a:p>
            <a:pPr marL="25400" indent="0" algn="ctr" rtl="0">
              <a:spcBef>
                <a:spcPct val="0"/>
              </a:spcBef>
              <a:spcAft>
                <a:spcPct val="0"/>
              </a:spcAft>
              <a:buNone/>
            </a:pPr>
            <a:r>
              <a:rPr lang="en-US" sz="2600" u="none" strike="noStrike">
                <a:solidFill>
                  <a:srgbClr val="000000"/>
                </a:solidFill>
                <a:effectLst/>
              </a:rPr>
              <a:t>Use your team to drive change</a:t>
            </a:r>
            <a:endParaRPr lang="en-US" sz="2600">
              <a:effectLst/>
            </a:endParaRPr>
          </a:p>
          <a:p>
            <a:pPr marL="25400" indent="0" algn="ctr" rtl="0">
              <a:spcBef>
                <a:spcPct val="0"/>
              </a:spcBef>
              <a:spcAft>
                <a:spcPct val="0"/>
              </a:spcAft>
              <a:buNone/>
            </a:pPr>
            <a:r>
              <a:rPr lang="en-US" sz="2600" u="none" strike="noStrike">
                <a:solidFill>
                  <a:srgbClr val="000000"/>
                </a:solidFill>
                <a:effectLst/>
              </a:rPr>
              <a:t>Pursue measured, incremental progress</a:t>
            </a:r>
            <a:endParaRPr lang="en-US" sz="2600">
              <a:effectLst/>
            </a:endParaRPr>
          </a:p>
          <a:p>
            <a:pPr marL="25400" indent="0" algn="ctr" rtl="0">
              <a:spcBef>
                <a:spcPct val="0"/>
              </a:spcBef>
              <a:spcAft>
                <a:spcPct val="0"/>
              </a:spcAft>
              <a:buNone/>
            </a:pPr>
            <a:r>
              <a:rPr lang="en-US" sz="2600" u="none" strike="noStrike">
                <a:solidFill>
                  <a:srgbClr val="000000"/>
                </a:solidFill>
                <a:effectLst/>
              </a:rPr>
              <a:t>Focus on positive reinforcement</a:t>
            </a:r>
            <a:endParaRPr lang="en-US" sz="2600">
              <a:effectLst/>
            </a:endParaRPr>
          </a:p>
          <a:p>
            <a:pPr marL="25400" indent="0" algn="ctr" rtl="0">
              <a:spcBef>
                <a:spcPct val="0"/>
              </a:spcBef>
              <a:spcAft>
                <a:spcPct val="0"/>
              </a:spcAft>
              <a:buNone/>
            </a:pPr>
            <a:br>
              <a:rPr lang="en-US" sz="2600"/>
            </a:br>
            <a:r>
              <a:rPr lang="en-US" sz="2600" b="1" u="none" strike="noStrike">
                <a:solidFill>
                  <a:srgbClr val="000000"/>
                </a:solidFill>
                <a:effectLst/>
                <a:latin typeface="Museo Sans 700" panose="02000000000000000000" pitchFamily="2" charset="77"/>
              </a:rPr>
              <a:t>Continuing to Act</a:t>
            </a:r>
            <a:endParaRPr lang="en-US" sz="2600" b="1">
              <a:effectLst/>
              <a:latin typeface="Museo Sans 700" panose="02000000000000000000" pitchFamily="2" charset="77"/>
            </a:endParaRPr>
          </a:p>
          <a:p>
            <a:pPr marL="25400" indent="0" algn="ctr" rtl="0">
              <a:spcBef>
                <a:spcPct val="0"/>
              </a:spcBef>
              <a:spcAft>
                <a:spcPct val="0"/>
              </a:spcAft>
              <a:buNone/>
            </a:pPr>
            <a:r>
              <a:rPr lang="en-US" sz="2600" u="none" strike="noStrike">
                <a:solidFill>
                  <a:srgbClr val="000000"/>
                </a:solidFill>
                <a:effectLst/>
              </a:rPr>
              <a:t>Emphasize continual progress</a:t>
            </a:r>
            <a:endParaRPr lang="en-US" sz="2600">
              <a:effectLst/>
            </a:endParaRPr>
          </a:p>
          <a:p>
            <a:pPr marL="25400" indent="0" algn="ctr" rtl="0">
              <a:spcBef>
                <a:spcPct val="0"/>
              </a:spcBef>
              <a:spcAft>
                <a:spcPct val="0"/>
              </a:spcAft>
              <a:buNone/>
            </a:pPr>
            <a:r>
              <a:rPr lang="en-US" sz="2600" u="none" strike="noStrike">
                <a:solidFill>
                  <a:srgbClr val="000000"/>
                </a:solidFill>
                <a:effectLst/>
              </a:rPr>
              <a:t>Ensure that plans are followed through</a:t>
            </a:r>
            <a:endParaRPr lang="en-US" sz="2600">
              <a:effectLst/>
            </a:endParaRPr>
          </a:p>
          <a:p>
            <a:pPr marL="25400" indent="0" algn="ctr" rtl="0">
              <a:spcBef>
                <a:spcPct val="0"/>
              </a:spcBef>
              <a:spcAft>
                <a:spcPct val="0"/>
              </a:spcAft>
              <a:buNone/>
            </a:pPr>
            <a:r>
              <a:rPr lang="en-US" sz="2600" u="none" strike="noStrike">
                <a:solidFill>
                  <a:srgbClr val="000000"/>
                </a:solidFill>
                <a:effectLst/>
              </a:rPr>
              <a:t>Plan for future action</a:t>
            </a:r>
            <a:endParaRPr lang="en-US" sz="2600">
              <a:effectLst/>
            </a:endParaRPr>
          </a:p>
        </p:txBody>
      </p:sp>
    </p:spTree>
    <p:extLst>
      <p:ext uri="{BB962C8B-B14F-4D97-AF65-F5344CB8AC3E}">
        <p14:creationId xmlns:p14="http://schemas.microsoft.com/office/powerpoint/2010/main" val="42259218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p:nvPr/>
        </p:nvSpPr>
        <p:spPr>
          <a:xfrm>
            <a:off x="671511" y="1557338"/>
            <a:ext cx="10868025" cy="3100387"/>
          </a:xfrm>
          <a:prstGeom prst="rect">
            <a:avLst/>
          </a:prstGeom>
          <a:solidFill>
            <a:srgbClr val="D8D8D8"/>
          </a:solid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58" name="Google Shape;158;p11"/>
          <p:cNvSpPr txBox="1">
            <a:spLocks noGrp="1"/>
          </p:cNvSpPr>
          <p:nvPr>
            <p:ph type="title"/>
          </p:nvPr>
        </p:nvSpPr>
        <p:spPr>
          <a:xfrm>
            <a:off x="899256" y="1557338"/>
            <a:ext cx="10393488" cy="3100387"/>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sz="6000">
                <a:solidFill>
                  <a:srgbClr val="C00000"/>
                </a:solidFill>
              </a:rPr>
              <a:t>What do you think are important characteristics of a goal?</a:t>
            </a:r>
            <a:endParaRPr sz="6000">
              <a:solidFill>
                <a:srgbClr val="C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1021556" y="2536031"/>
            <a:ext cx="10148888" cy="1143000"/>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a:solidFill>
                  <a:srgbClr val="C00000"/>
                </a:solidFill>
              </a:rPr>
              <a:t>Change is an inevitable part of every successful organization on this planet, and the Order of the Arrow is no different. We must be willing to take risks to innovate and progress our organization towards a state of growth. </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a:t>Learning Outcomes</a:t>
            </a:r>
            <a:endParaRPr/>
          </a:p>
        </p:txBody>
      </p:sp>
      <p:sp>
        <p:nvSpPr>
          <p:cNvPr id="84" name="Google Shape;84;p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ct val="0"/>
              </a:spcBef>
              <a:spcAft>
                <a:spcPct val="0"/>
              </a:spcAft>
              <a:buClr>
                <a:schemeClr val="dk1"/>
              </a:buClr>
              <a:buSzPts val="3200"/>
              <a:buChar char="•"/>
            </a:pPr>
            <a:r>
              <a:rPr lang="en-US"/>
              <a:t>Understand why change is pertinent to the success of organizations around the world</a:t>
            </a:r>
            <a:endParaRPr/>
          </a:p>
          <a:p>
            <a:pPr marL="342900" lvl="0" indent="-342900" algn="l" rtl="0">
              <a:spcBef>
                <a:spcPts val="640"/>
              </a:spcBef>
              <a:spcAft>
                <a:spcPct val="0"/>
              </a:spcAft>
              <a:buClr>
                <a:schemeClr val="dk1"/>
              </a:buClr>
              <a:buSzPts val="3200"/>
              <a:buChar char="•"/>
            </a:pPr>
            <a:r>
              <a:rPr lang="en-US"/>
              <a:t>Understand why the Order of the Arrow must change in order to Thrive</a:t>
            </a:r>
            <a:endParaRPr/>
          </a:p>
          <a:p>
            <a:pPr marL="342900" lvl="0" indent="-342900" algn="l" rtl="0">
              <a:spcBef>
                <a:spcPts val="640"/>
              </a:spcBef>
              <a:spcAft>
                <a:spcPct val="0"/>
              </a:spcAft>
              <a:buClr>
                <a:schemeClr val="dk1"/>
              </a:buClr>
              <a:buSzPts val="3200"/>
              <a:buChar char="•"/>
            </a:pPr>
            <a:r>
              <a:rPr lang="en-US"/>
              <a:t>Develop the skills to become the catalyst back home</a:t>
            </a: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subTitle" idx="1"/>
          </p:nvPr>
        </p:nvSpPr>
        <p:spPr>
          <a:xfrm>
            <a:off x="2123284" y="4699686"/>
            <a:ext cx="7561260" cy="21336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rgbClr val="C00000"/>
              </a:buClr>
              <a:buSzPts val="2400"/>
              <a:buNone/>
            </a:pPr>
            <a:r>
              <a:rPr lang="en-US" sz="2400">
                <a:ea typeface="Century Gothic"/>
                <a:cs typeface="Century Gothic"/>
                <a:sym typeface="Century Gothic"/>
              </a:rPr>
              <a:t>“You are the change you wish to see in the world.”   </a:t>
            </a:r>
            <a:endParaRPr/>
          </a:p>
          <a:p>
            <a:pPr marL="0" lvl="0" indent="0" algn="ctr" rtl="0">
              <a:spcBef>
                <a:spcPts val="480"/>
              </a:spcBef>
              <a:spcAft>
                <a:spcPct val="0"/>
              </a:spcAft>
              <a:buClr>
                <a:srgbClr val="C00000"/>
              </a:buClr>
              <a:buSzPts val="1600"/>
              <a:buNone/>
            </a:pPr>
            <a:r>
              <a:rPr lang="en-US" sz="1600">
                <a:ea typeface="Century Gothic"/>
                <a:cs typeface="Century Gothic"/>
                <a:sym typeface="Century Gothic"/>
              </a:rPr>
              <a:t>-Mahatma Ghandi</a:t>
            </a:r>
            <a:endParaRPr sz="1400">
              <a:ea typeface="Century Gothic"/>
              <a:cs typeface="Century Gothic"/>
              <a:sym typeface="Century Gothic"/>
            </a:endParaRPr>
          </a:p>
          <a:p>
            <a:pPr marL="0" lvl="0" indent="0" algn="ctr" rtl="0">
              <a:spcBef>
                <a:spcPts val="480"/>
              </a:spcBef>
              <a:spcAft>
                <a:spcPct val="0"/>
              </a:spcAft>
              <a:buClr>
                <a:srgbClr val="C00000"/>
              </a:buClr>
              <a:buSzPts val="2400"/>
              <a:buNone/>
            </a:pPr>
            <a:r>
              <a:rPr lang="en-US" sz="2400">
                <a:ea typeface="Century Gothic"/>
                <a:cs typeface="Century Gothic"/>
                <a:sym typeface="Century Gothic"/>
              </a:rPr>
              <a:t>"We do not describe the world we see; </a:t>
            </a:r>
            <a:br>
              <a:rPr lang="en-US" sz="2400">
                <a:ea typeface="Century Gothic"/>
                <a:cs typeface="Century Gothic"/>
                <a:sym typeface="Century Gothic"/>
              </a:rPr>
            </a:br>
            <a:r>
              <a:rPr lang="en-US" sz="2400">
                <a:ea typeface="Century Gothic"/>
                <a:cs typeface="Century Gothic"/>
                <a:sym typeface="Century Gothic"/>
              </a:rPr>
              <a:t>we see the world we can describe.”</a:t>
            </a:r>
            <a:endParaRPr/>
          </a:p>
          <a:p>
            <a:pPr marL="0" lvl="0" indent="0" algn="ctr" rtl="0">
              <a:spcBef>
                <a:spcPts val="320"/>
              </a:spcBef>
              <a:spcAft>
                <a:spcPct val="0"/>
              </a:spcAft>
              <a:buClr>
                <a:srgbClr val="C00000"/>
              </a:buClr>
              <a:buSzPts val="1600"/>
              <a:buNone/>
            </a:pPr>
            <a:r>
              <a:rPr lang="en-US" sz="1600">
                <a:ea typeface="Century Gothic"/>
                <a:cs typeface="Century Gothic"/>
                <a:sym typeface="Century Gothic"/>
              </a:rPr>
              <a:t>-Rene Descartes</a:t>
            </a:r>
            <a:endParaRPr/>
          </a:p>
        </p:txBody>
      </p:sp>
      <p:sp>
        <p:nvSpPr>
          <p:cNvPr id="2" name="TextBox 1">
            <a:extLst>
              <a:ext uri="{FF2B5EF4-FFF2-40B4-BE49-F238E27FC236}">
                <a16:creationId xmlns:a16="http://schemas.microsoft.com/office/drawing/2014/main" id="{966F4898-EC56-8C4E-AF5A-D6E4842D96C4}"/>
              </a:ext>
            </a:extLst>
          </p:cNvPr>
          <p:cNvSpPr txBox="1"/>
          <p:nvPr/>
        </p:nvSpPr>
        <p:spPr>
          <a:xfrm>
            <a:off x="1370561" y="822061"/>
            <a:ext cx="9066706" cy="2400657"/>
          </a:xfrm>
          <a:prstGeom prst="rect">
            <a:avLst/>
          </a:prstGeom>
          <a:noFill/>
        </p:spPr>
        <p:txBody>
          <a:bodyPr wrap="square" rtlCol="0" anchor="ctr">
            <a:spAutoFit/>
          </a:bodyPr>
          <a:lstStyle/>
          <a:p>
            <a:pPr algn="ctr"/>
            <a:r>
              <a:rPr lang="en-US" sz="15000" b="1">
                <a:solidFill>
                  <a:srgbClr val="C00000"/>
                </a:solidFill>
                <a:latin typeface="Museo Slab 700" panose="02000000000000000000" pitchFamily="2" charset="77"/>
              </a:rPr>
              <a:t>Change</a:t>
            </a:r>
          </a:p>
        </p:txBody>
      </p:sp>
      <p:sp>
        <p:nvSpPr>
          <p:cNvPr id="93" name="Google Shape;93;p3"/>
          <p:cNvSpPr/>
          <p:nvPr/>
        </p:nvSpPr>
        <p:spPr>
          <a:xfrm>
            <a:off x="2971802" y="228600"/>
            <a:ext cx="5864225" cy="4343400"/>
          </a:xfrm>
          <a:prstGeom prst="triangle">
            <a:avLst>
              <a:gd name="adj" fmla="val 50000"/>
            </a:avLst>
          </a:prstGeom>
          <a:solidFill>
            <a:schemeClr val="lt1">
              <a:alpha val="49803"/>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ct val="0"/>
              </a:spcBef>
              <a:spcAft>
                <a:spcPct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1951038" y="914400"/>
            <a:ext cx="8229600" cy="45720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0" name="Google Shape;100;p4"/>
          <p:cNvSpPr txBox="1">
            <a:spLocks noGrp="1"/>
          </p:cNvSpPr>
          <p:nvPr>
            <p:ph type="title"/>
          </p:nvPr>
        </p:nvSpPr>
        <p:spPr>
          <a:xfrm>
            <a:off x="2103438" y="152400"/>
            <a:ext cx="8083550" cy="685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None/>
            </a:pPr>
            <a:r>
              <a:rPr lang="en-US" sz="3959">
                <a:ea typeface="Century Gothic"/>
                <a:cs typeface="Century Gothic"/>
                <a:sym typeface="Century Gothic"/>
              </a:rPr>
              <a:t>Transition: 3 Step Process</a:t>
            </a:r>
            <a:endParaRPr/>
          </a:p>
        </p:txBody>
      </p:sp>
      <p:sp>
        <p:nvSpPr>
          <p:cNvPr id="101" name="Google Shape;101;p4"/>
          <p:cNvSpPr txBox="1"/>
          <p:nvPr/>
        </p:nvSpPr>
        <p:spPr>
          <a:xfrm rot="-836830">
            <a:off x="1874838" y="1532258"/>
            <a:ext cx="3657600" cy="253142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pPr>
            <a:r>
              <a:rPr lang="en-US" sz="2800" b="1" u="none" strike="noStrike" cap="none">
                <a:solidFill>
                  <a:schemeClr val="dk1"/>
                </a:solidFill>
                <a:latin typeface="Museo Slab 700" panose="02000000000000000000" pitchFamily="2" charset="77"/>
                <a:ea typeface="Century Gothic"/>
                <a:cs typeface="Century Gothic"/>
                <a:sym typeface="Century Gothic"/>
              </a:rPr>
              <a:t>ENDING</a:t>
            </a:r>
            <a:r>
              <a:rPr lang="en-US" sz="2400" b="1" u="none" strike="noStrike" cap="none">
                <a:solidFill>
                  <a:schemeClr val="dk1"/>
                </a:solidFill>
                <a:latin typeface="Museo Slab 700" panose="02000000000000000000" pitchFamily="2" charset="77"/>
                <a:ea typeface="Century Gothic"/>
                <a:cs typeface="Century Gothic"/>
                <a:sym typeface="Century Gothic"/>
              </a:rPr>
              <a:t> </a:t>
            </a:r>
            <a:endParaRPr b="1">
              <a:latin typeface="Museo Slab 700" panose="02000000000000000000" pitchFamily="2" charset="77"/>
            </a:endParaRPr>
          </a:p>
          <a:p>
            <a:pPr marL="0" marR="0" lvl="0" indent="0" algn="l" rtl="0">
              <a:spcBef>
                <a:spcPts val="900"/>
              </a:spcBef>
              <a:spcAft>
                <a:spcPct val="0"/>
              </a:spcAft>
              <a:buNone/>
            </a:pPr>
            <a:r>
              <a:rPr lang="en-US" sz="1800" u="none" strike="noStrike" cap="none">
                <a:solidFill>
                  <a:schemeClr val="dk1"/>
                </a:solidFill>
                <a:latin typeface="Museo Sans 300" panose="02000000000000000000" pitchFamily="2" charset="77"/>
                <a:ea typeface="Century Gothic"/>
                <a:cs typeface="Century Gothic"/>
                <a:sym typeface="Century Gothic"/>
              </a:rPr>
              <a:t>The Stage of  “Dis” </a:t>
            </a:r>
            <a:endParaRPr sz="1800">
              <a:solidFill>
                <a:schemeClr val="dk1"/>
              </a:solidFill>
              <a:latin typeface="Museo Sans 300" panose="02000000000000000000" pitchFamily="2" charset="77"/>
              <a:ea typeface="Century Gothic"/>
              <a:cs typeface="Century Gothic"/>
              <a:sym typeface="Century Gothic"/>
            </a:endParaRPr>
          </a:p>
          <a:p>
            <a:pPr marL="457200" marR="0" lvl="0" indent="-342900" algn="l" rtl="0">
              <a:spcBef>
                <a:spcPts val="90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engagement</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identification</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enchantment</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orientation</a:t>
            </a:r>
            <a:endParaRPr>
              <a:latin typeface="Museo Sans 300" panose="02000000000000000000" pitchFamily="2" charset="77"/>
            </a:endParaRPr>
          </a:p>
          <a:p>
            <a:pPr marL="0" marR="0" lvl="0" indent="0" algn="l" rtl="0">
              <a:spcBef>
                <a:spcPts val="900"/>
              </a:spcBef>
              <a:spcAft>
                <a:spcPct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102" name="Google Shape;102;p4"/>
          <p:cNvSpPr/>
          <p:nvPr/>
        </p:nvSpPr>
        <p:spPr>
          <a:xfrm rot="-783432">
            <a:off x="4389438" y="1676401"/>
            <a:ext cx="609600" cy="1876425"/>
          </a:xfrm>
          <a:prstGeom prst="rect">
            <a:avLst/>
          </a:prstGeom>
        </p:spPr>
        <p:txBody>
          <a:bodyPr>
            <a:prstTxWarp prst="textPlain">
              <a:avLst/>
            </a:prstTxWarp>
          </a:bodyPr>
          <a:lstStyle/>
          <a:p>
            <a:pPr lvl="0" algn="l"/>
            <a:r>
              <a:rPr b="1">
                <a:ln w="9525" cap="flat" cmpd="sng">
                  <a:solidFill>
                    <a:srgbClr val="000000"/>
                  </a:solidFill>
                  <a:prstDash val="solid"/>
                  <a:round/>
                  <a:headEnd type="none" w="sm" len="sm"/>
                  <a:tailEnd type="none" w="sm" len="sm"/>
                </a:ln>
                <a:solidFill>
                  <a:srgbClr val="005596"/>
                </a:solidFill>
                <a:latin typeface="Museo Slab 900" panose="02000000000000000000" pitchFamily="2" charset="77"/>
              </a:rPr>
              <a:t>1</a:t>
            </a:r>
          </a:p>
        </p:txBody>
      </p:sp>
      <p:sp>
        <p:nvSpPr>
          <p:cNvPr id="103" name="Google Shape;103;p4"/>
          <p:cNvSpPr txBox="1"/>
          <p:nvPr/>
        </p:nvSpPr>
        <p:spPr>
          <a:xfrm rot="846414">
            <a:off x="7109598" y="1398350"/>
            <a:ext cx="3657600" cy="264683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pPr>
            <a:r>
              <a:rPr lang="en-US" sz="2800" b="1" u="none" strike="noStrike" cap="none">
                <a:solidFill>
                  <a:schemeClr val="dk1"/>
                </a:solidFill>
                <a:latin typeface="Museo Slab 700" panose="02000000000000000000" pitchFamily="2" charset="77"/>
                <a:ea typeface="Century Gothic"/>
                <a:cs typeface="Century Gothic"/>
                <a:sym typeface="Century Gothic"/>
              </a:rPr>
              <a:t>Neutral Zone</a:t>
            </a:r>
            <a:r>
              <a:rPr lang="en-US" sz="2400" b="1" u="none" strike="noStrike" cap="none">
                <a:solidFill>
                  <a:schemeClr val="dk1"/>
                </a:solidFill>
                <a:latin typeface="Museo Slab 700" panose="02000000000000000000" pitchFamily="2" charset="77"/>
                <a:ea typeface="Century Gothic"/>
                <a:cs typeface="Century Gothic"/>
                <a:sym typeface="Century Gothic"/>
              </a:rPr>
              <a:t> </a:t>
            </a:r>
            <a:endParaRPr b="1">
              <a:latin typeface="Museo Slab 700" panose="02000000000000000000" pitchFamily="2" charset="77"/>
            </a:endParaRPr>
          </a:p>
          <a:p>
            <a:pPr marL="0" marR="0" lvl="0" indent="0" algn="l" rtl="0">
              <a:spcBef>
                <a:spcPts val="900"/>
              </a:spcBef>
              <a:spcAft>
                <a:spcPct val="0"/>
              </a:spcAft>
              <a:buNone/>
            </a:pPr>
            <a:r>
              <a:rPr lang="en-US" sz="1800" u="none" strike="noStrike" cap="none">
                <a:solidFill>
                  <a:schemeClr val="dk1"/>
                </a:solidFill>
                <a:latin typeface="Museo Sans 300" panose="02000000000000000000" pitchFamily="2" charset="77"/>
                <a:ea typeface="Century Gothic"/>
                <a:cs typeface="Century Gothic"/>
                <a:sym typeface="Century Gothic"/>
              </a:rPr>
              <a:t>The Most Difficult Period</a:t>
            </a:r>
            <a:endParaRPr>
              <a:latin typeface="Museo Sans 300" panose="02000000000000000000" pitchFamily="2" charset="77"/>
            </a:endParaRPr>
          </a:p>
          <a:p>
            <a:pPr marL="457200" marR="0" lvl="0" indent="-342900" algn="l" rtl="0">
              <a:spcBef>
                <a:spcPts val="90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Emptiness</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Disorganization </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Despair</a:t>
            </a:r>
            <a:endParaRPr>
              <a:latin typeface="Museo Sans 300" panose="02000000000000000000" pitchFamily="2" charset="77"/>
            </a:endParaRPr>
          </a:p>
          <a:p>
            <a:pPr marL="0" marR="0" lvl="0" indent="0" algn="l" rtl="0">
              <a:spcBef>
                <a:spcPts val="900"/>
              </a:spcBef>
              <a:spcAft>
                <a:spcPct val="0"/>
              </a:spcAft>
              <a:buNone/>
            </a:pPr>
            <a:endParaRPr sz="1800" b="0" i="0" u="none" strike="noStrike" cap="none">
              <a:solidFill>
                <a:schemeClr val="dk1"/>
              </a:solidFill>
              <a:latin typeface="Century Gothic"/>
              <a:ea typeface="Century Gothic"/>
              <a:cs typeface="Century Gothic"/>
              <a:sym typeface="Century Gothic"/>
            </a:endParaRPr>
          </a:p>
          <a:p>
            <a:pPr marL="0" marR="0" lvl="0" indent="0" algn="l" rtl="0">
              <a:spcBef>
                <a:spcPts val="900"/>
              </a:spcBef>
              <a:spcAft>
                <a:spcPct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104" name="Google Shape;104;p4"/>
          <p:cNvSpPr/>
          <p:nvPr/>
        </p:nvSpPr>
        <p:spPr>
          <a:xfrm rot="999206">
            <a:off x="9471798" y="2590800"/>
            <a:ext cx="685800" cy="1524000"/>
          </a:xfrm>
          <a:prstGeom prst="rect">
            <a:avLst/>
          </a:prstGeom>
        </p:spPr>
        <p:txBody>
          <a:bodyPr>
            <a:prstTxWarp prst="textPlain">
              <a:avLst/>
            </a:prstTxWarp>
          </a:bodyPr>
          <a:lstStyle/>
          <a:p>
            <a:pPr lvl="0" algn="l"/>
            <a:r>
              <a:rPr b="1">
                <a:ln w="9525" cap="flat" cmpd="sng">
                  <a:solidFill>
                    <a:srgbClr val="000000"/>
                  </a:solidFill>
                  <a:prstDash val="solid"/>
                  <a:round/>
                  <a:headEnd type="none" w="sm" len="sm"/>
                  <a:tailEnd type="none" w="sm" len="sm"/>
                </a:ln>
                <a:solidFill>
                  <a:srgbClr val="005596"/>
                </a:solidFill>
                <a:latin typeface="Museo Slab 900" panose="02000000000000000000" pitchFamily="2" charset="77"/>
              </a:rPr>
              <a:t>2</a:t>
            </a:r>
          </a:p>
        </p:txBody>
      </p:sp>
      <p:sp>
        <p:nvSpPr>
          <p:cNvPr id="105" name="Google Shape;105;p4"/>
          <p:cNvSpPr txBox="1"/>
          <p:nvPr/>
        </p:nvSpPr>
        <p:spPr>
          <a:xfrm>
            <a:off x="3916363" y="4537075"/>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6" name="Google Shape;106;p4"/>
          <p:cNvSpPr txBox="1"/>
          <p:nvPr/>
        </p:nvSpPr>
        <p:spPr>
          <a:xfrm rot="-198644">
            <a:off x="2636838" y="4502215"/>
            <a:ext cx="5638800" cy="186200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ct val="0"/>
              </a:spcBef>
              <a:spcAft>
                <a:spcPct val="0"/>
              </a:spcAft>
              <a:buNone/>
            </a:pPr>
            <a:r>
              <a:rPr lang="en-US" sz="2800" b="1" u="none" strike="noStrike" cap="none">
                <a:solidFill>
                  <a:schemeClr val="dk1"/>
                </a:solidFill>
                <a:latin typeface="Museo Slab 700" panose="02000000000000000000" pitchFamily="2" charset="77"/>
                <a:ea typeface="Century Gothic"/>
                <a:cs typeface="Century Gothic"/>
                <a:sym typeface="Century Gothic"/>
              </a:rPr>
              <a:t>BEGINNING</a:t>
            </a:r>
            <a:r>
              <a:rPr lang="en-US" sz="2400" b="0" i="0" u="none" strike="noStrike" cap="none">
                <a:solidFill>
                  <a:schemeClr val="dk1"/>
                </a:solidFill>
                <a:latin typeface="Century Gothic"/>
                <a:ea typeface="Century Gothic"/>
                <a:cs typeface="Century Gothic"/>
                <a:sym typeface="Century Gothic"/>
              </a:rPr>
              <a:t> </a:t>
            </a:r>
            <a:endParaRPr/>
          </a:p>
          <a:p>
            <a:pPr marL="0" marR="0" lvl="0" indent="0" algn="l" rtl="0">
              <a:spcBef>
                <a:spcPts val="900"/>
              </a:spcBef>
              <a:spcAft>
                <a:spcPct val="0"/>
              </a:spcAft>
              <a:buNone/>
            </a:pPr>
            <a:r>
              <a:rPr lang="en-US" sz="1800" u="none" strike="noStrike" cap="none">
                <a:solidFill>
                  <a:schemeClr val="dk1"/>
                </a:solidFill>
                <a:latin typeface="Museo Sans 300" panose="02000000000000000000" pitchFamily="2" charset="77"/>
                <a:ea typeface="Century Gothic"/>
                <a:cs typeface="Century Gothic"/>
                <a:sym typeface="Century Gothic"/>
              </a:rPr>
              <a:t>Success depends on YOU</a:t>
            </a:r>
            <a:endParaRPr>
              <a:latin typeface="Museo Sans 300" panose="02000000000000000000" pitchFamily="2" charset="77"/>
            </a:endParaRPr>
          </a:p>
          <a:p>
            <a:pPr marL="457200" marR="0" lvl="0" indent="-342900" algn="l" rtl="0">
              <a:spcBef>
                <a:spcPts val="90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New Physical &amp; Psychological Energy</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Can be troublesome</a:t>
            </a:r>
            <a:endParaRPr>
              <a:latin typeface="Museo Sans 300" panose="02000000000000000000" pitchFamily="2" charset="77"/>
            </a:endParaRPr>
          </a:p>
          <a:p>
            <a:pPr marL="457200" marR="0" lvl="0" indent="-342900" algn="l" rtl="0">
              <a:spcBef>
                <a:spcPct val="0"/>
              </a:spcBef>
              <a:spcAft>
                <a:spcPct val="0"/>
              </a:spcAft>
              <a:buClr>
                <a:schemeClr val="dk1"/>
              </a:buClr>
              <a:buSzPts val="1800"/>
              <a:buFont typeface="Century Gothic"/>
              <a:buChar char="-"/>
            </a:pPr>
            <a:r>
              <a:rPr lang="en-US" sz="1800" u="none" strike="noStrike" cap="none">
                <a:solidFill>
                  <a:schemeClr val="dk1"/>
                </a:solidFill>
                <a:latin typeface="Museo Sans 300" panose="02000000000000000000" pitchFamily="2" charset="77"/>
                <a:ea typeface="Century Gothic"/>
                <a:cs typeface="Century Gothic"/>
                <a:sym typeface="Century Gothic"/>
              </a:rPr>
              <a:t>Depends on time of Stage 2</a:t>
            </a:r>
            <a:endParaRPr>
              <a:latin typeface="Museo Sans 300" panose="02000000000000000000" pitchFamily="2" charset="77"/>
            </a:endParaRPr>
          </a:p>
        </p:txBody>
      </p:sp>
      <p:sp>
        <p:nvSpPr>
          <p:cNvPr id="107" name="Google Shape;107;p4"/>
          <p:cNvSpPr/>
          <p:nvPr/>
        </p:nvSpPr>
        <p:spPr>
          <a:xfrm rot="-209142">
            <a:off x="7514570" y="4620213"/>
            <a:ext cx="533400" cy="1447800"/>
          </a:xfrm>
          <a:prstGeom prst="rect">
            <a:avLst/>
          </a:prstGeom>
        </p:spPr>
        <p:txBody>
          <a:bodyPr>
            <a:prstTxWarp prst="textPlain">
              <a:avLst/>
            </a:prstTxWarp>
          </a:bodyPr>
          <a:lstStyle/>
          <a:p>
            <a:pPr lvl="0" algn="l"/>
            <a:r>
              <a:rPr b="1">
                <a:ln w="9525" cap="flat" cmpd="sng">
                  <a:solidFill>
                    <a:srgbClr val="000000"/>
                  </a:solidFill>
                  <a:prstDash val="solid"/>
                  <a:round/>
                  <a:headEnd type="none" w="sm" len="sm"/>
                  <a:tailEnd type="none" w="sm" len="sm"/>
                </a:ln>
                <a:solidFill>
                  <a:srgbClr val="005596"/>
                </a:solidFill>
                <a:latin typeface="Museo Slab 900" panose="02000000000000000000" pitchFamily="2" charset="77"/>
              </a:rPr>
              <a:t>3</a:t>
            </a:r>
          </a:p>
        </p:txBody>
      </p:sp>
      <p:sp>
        <p:nvSpPr>
          <p:cNvPr id="108" name="Google Shape;108;p4"/>
          <p:cNvSpPr txBox="1"/>
          <p:nvPr/>
        </p:nvSpPr>
        <p:spPr>
          <a:xfrm>
            <a:off x="5257799" y="2372574"/>
            <a:ext cx="1854379" cy="2400617"/>
          </a:xfrm>
          <a:prstGeom prst="rect">
            <a:avLst/>
          </a:prstGeom>
          <a:solidFill>
            <a:srgbClr val="B7CCE4"/>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ct val="0"/>
              </a:spcBef>
              <a:spcAft>
                <a:spcPct val="0"/>
              </a:spcAft>
              <a:buNone/>
            </a:pPr>
            <a:r>
              <a:rPr lang="en-US" sz="3000" b="1" i="1" u="none" strike="noStrike" cap="none">
                <a:solidFill>
                  <a:schemeClr val="dk1"/>
                </a:solidFill>
                <a:latin typeface="Museo Sans 500" panose="02000000000000000000" pitchFamily="2" charset="77"/>
                <a:ea typeface="Calibri"/>
                <a:cs typeface="Calibri"/>
                <a:sym typeface="Calibri"/>
              </a:rPr>
              <a:t>Unfreeze</a:t>
            </a:r>
            <a:endParaRPr b="1" i="1">
              <a:latin typeface="Museo Sans 500" panose="02000000000000000000" pitchFamily="2" charset="77"/>
            </a:endParaRPr>
          </a:p>
          <a:p>
            <a:pPr marL="0" marR="0" lvl="0" indent="0" algn="ctr" rtl="0">
              <a:spcBef>
                <a:spcPct val="0"/>
              </a:spcBef>
              <a:spcAft>
                <a:spcPct val="0"/>
              </a:spcAft>
              <a:buNone/>
            </a:pPr>
            <a:endParaRPr sz="3000" b="1" i="1" u="none" strike="noStrike" cap="none">
              <a:solidFill>
                <a:schemeClr val="dk1"/>
              </a:solidFill>
              <a:latin typeface="Calibri"/>
              <a:ea typeface="Calibri"/>
              <a:cs typeface="Calibri"/>
              <a:sym typeface="Calibri"/>
            </a:endParaRPr>
          </a:p>
          <a:p>
            <a:pPr marL="0" marR="0" lvl="0" indent="0" algn="ctr" rtl="0">
              <a:spcBef>
                <a:spcPct val="0"/>
              </a:spcBef>
              <a:spcAft>
                <a:spcPct val="0"/>
              </a:spcAft>
              <a:buNone/>
            </a:pPr>
            <a:r>
              <a:rPr lang="en-US" sz="3000" b="1" u="none" strike="noStrike" cap="none">
                <a:solidFill>
                  <a:schemeClr val="dk1"/>
                </a:solidFill>
                <a:latin typeface="Museo Sans 300" panose="02000000000000000000" pitchFamily="2" charset="77"/>
                <a:ea typeface="Calibri"/>
                <a:cs typeface="Calibri"/>
                <a:sym typeface="Calibri"/>
              </a:rPr>
              <a:t>CHANGE</a:t>
            </a:r>
            <a:endParaRPr b="1">
              <a:latin typeface="Museo Sans 300" panose="02000000000000000000" pitchFamily="2" charset="77"/>
            </a:endParaRPr>
          </a:p>
          <a:p>
            <a:pPr marL="0" marR="0" lvl="0" indent="0" algn="ctr" rtl="0">
              <a:spcBef>
                <a:spcPct val="0"/>
              </a:spcBef>
              <a:spcAft>
                <a:spcPct val="0"/>
              </a:spcAft>
              <a:buNone/>
            </a:pPr>
            <a:endParaRPr sz="3000" b="1" i="1" u="none" strike="noStrike" cap="none">
              <a:solidFill>
                <a:schemeClr val="dk1"/>
              </a:solidFill>
              <a:latin typeface="Calibri"/>
              <a:ea typeface="Calibri"/>
              <a:cs typeface="Calibri"/>
              <a:sym typeface="Calibri"/>
            </a:endParaRPr>
          </a:p>
          <a:p>
            <a:pPr marL="0" marR="0" lvl="0" indent="0" algn="ctr" rtl="0">
              <a:spcBef>
                <a:spcPct val="0"/>
              </a:spcBef>
              <a:spcAft>
                <a:spcPct val="0"/>
              </a:spcAft>
              <a:buNone/>
            </a:pPr>
            <a:r>
              <a:rPr lang="en-US" sz="3000" b="1" i="1" u="none" strike="noStrike" cap="none">
                <a:solidFill>
                  <a:schemeClr val="dk1"/>
                </a:solidFill>
                <a:latin typeface="Museo Sans 500" panose="02000000000000000000" pitchFamily="2" charset="77"/>
                <a:ea typeface="Calibri"/>
                <a:cs typeface="Calibri"/>
                <a:sym typeface="Calibri"/>
              </a:rPr>
              <a:t>Refreeze</a:t>
            </a:r>
            <a:endParaRPr b="1" i="1">
              <a:latin typeface="Museo Sans 500" panose="02000000000000000000" pitchFamily="2" charset="77"/>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body" idx="1"/>
          </p:nvPr>
        </p:nvSpPr>
        <p:spPr>
          <a:xfrm>
            <a:off x="2054226" y="1796239"/>
            <a:ext cx="808355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ct val="0"/>
              </a:spcBef>
              <a:spcAft>
                <a:spcPct val="0"/>
              </a:spcAft>
              <a:buClr>
                <a:schemeClr val="dk1"/>
              </a:buClr>
              <a:buSzPts val="3200"/>
              <a:buChar char="•"/>
            </a:pPr>
            <a:r>
              <a:rPr lang="en-US">
                <a:ea typeface="Century Gothic"/>
                <a:cs typeface="Century Gothic"/>
                <a:sym typeface="Century Gothic"/>
              </a:rPr>
              <a:t>Why does your group exist?</a:t>
            </a:r>
            <a:endParaRPr/>
          </a:p>
          <a:p>
            <a:pPr marL="342900" lvl="0" indent="-342900" algn="l" rtl="0">
              <a:lnSpc>
                <a:spcPct val="90000"/>
              </a:lnSpc>
              <a:spcBef>
                <a:spcPts val="460"/>
              </a:spcBef>
              <a:spcAft>
                <a:spcPct val="0"/>
              </a:spcAft>
              <a:buClr>
                <a:schemeClr val="dk1"/>
              </a:buClr>
              <a:buSzPts val="2300"/>
              <a:buFont typeface="Century Gothic"/>
              <a:buNone/>
            </a:pPr>
            <a:r>
              <a:rPr lang="en-US" sz="2300">
                <a:ea typeface="Century Gothic"/>
                <a:cs typeface="Century Gothic"/>
                <a:sym typeface="Century Gothic"/>
              </a:rPr>
              <a:t>		Probe that answer with…</a:t>
            </a:r>
            <a:endParaRPr/>
          </a:p>
          <a:p>
            <a:pPr marL="342900" lvl="0" indent="-342900" algn="l" rtl="0">
              <a:lnSpc>
                <a:spcPct val="90000"/>
              </a:lnSpc>
              <a:spcBef>
                <a:spcPts val="640"/>
              </a:spcBef>
              <a:spcAft>
                <a:spcPct val="0"/>
              </a:spcAft>
              <a:buClr>
                <a:schemeClr val="dk1"/>
              </a:buClr>
              <a:buSzPts val="3200"/>
              <a:buChar char="•"/>
            </a:pPr>
            <a:r>
              <a:rPr lang="en-US">
                <a:ea typeface="Century Gothic"/>
                <a:cs typeface="Century Gothic"/>
                <a:sym typeface="Century Gothic"/>
              </a:rPr>
              <a:t>Why is that important?</a:t>
            </a:r>
            <a:endParaRPr/>
          </a:p>
          <a:p>
            <a:pPr marL="342900" lvl="0" indent="-342900" algn="l" rtl="0">
              <a:lnSpc>
                <a:spcPct val="90000"/>
              </a:lnSpc>
              <a:spcBef>
                <a:spcPts val="640"/>
              </a:spcBef>
              <a:spcAft>
                <a:spcPct val="0"/>
              </a:spcAft>
              <a:buClr>
                <a:schemeClr val="dk1"/>
              </a:buClr>
              <a:buSzPts val="2300"/>
              <a:buFont typeface="Century Gothic"/>
              <a:buNone/>
            </a:pPr>
            <a:r>
              <a:rPr lang="en-US" sz="2300">
                <a:ea typeface="Century Gothic"/>
                <a:cs typeface="Century Gothic"/>
                <a:sym typeface="Century Gothic"/>
              </a:rPr>
              <a:t>		Probe that answer with…</a:t>
            </a:r>
            <a:r>
              <a:rPr lang="en-US">
                <a:ea typeface="Century Gothic"/>
                <a:cs typeface="Century Gothic"/>
                <a:sym typeface="Century Gothic"/>
              </a:rPr>
              <a:t> </a:t>
            </a:r>
            <a:endParaRPr/>
          </a:p>
          <a:p>
            <a:pPr marL="342900" lvl="0" indent="-342900" algn="l" rtl="0">
              <a:lnSpc>
                <a:spcPct val="90000"/>
              </a:lnSpc>
              <a:spcBef>
                <a:spcPts val="640"/>
              </a:spcBef>
              <a:spcAft>
                <a:spcPct val="0"/>
              </a:spcAft>
              <a:buClr>
                <a:schemeClr val="dk1"/>
              </a:buClr>
              <a:buSzPts val="3200"/>
              <a:buChar char="•"/>
            </a:pPr>
            <a:r>
              <a:rPr lang="en-US">
                <a:ea typeface="Century Gothic"/>
                <a:cs typeface="Century Gothic"/>
                <a:sym typeface="Century Gothic"/>
              </a:rPr>
              <a:t>Why is that important?</a:t>
            </a:r>
            <a:endParaRPr/>
          </a:p>
          <a:p>
            <a:pPr marL="342900" lvl="0" indent="-342900" algn="l" rtl="0">
              <a:lnSpc>
                <a:spcPct val="90000"/>
              </a:lnSpc>
              <a:spcBef>
                <a:spcPts val="460"/>
              </a:spcBef>
              <a:spcAft>
                <a:spcPct val="0"/>
              </a:spcAft>
              <a:buClr>
                <a:schemeClr val="dk1"/>
              </a:buClr>
              <a:buSzPts val="2300"/>
              <a:buFont typeface="Century Gothic"/>
              <a:buNone/>
            </a:pPr>
            <a:r>
              <a:rPr lang="en-US" sz="2300">
                <a:ea typeface="Century Gothic"/>
                <a:cs typeface="Century Gothic"/>
                <a:sym typeface="Century Gothic"/>
              </a:rPr>
              <a:t>		Probe deeper…</a:t>
            </a:r>
            <a:endParaRPr>
              <a:ea typeface="Century Gothic"/>
              <a:cs typeface="Century Gothic"/>
              <a:sym typeface="Century Gothic"/>
            </a:endParaRPr>
          </a:p>
          <a:p>
            <a:pPr marL="342900" lvl="0" indent="-342900" algn="l" rtl="0">
              <a:lnSpc>
                <a:spcPct val="90000"/>
              </a:lnSpc>
              <a:spcBef>
                <a:spcPts val="640"/>
              </a:spcBef>
              <a:spcAft>
                <a:spcPct val="0"/>
              </a:spcAft>
              <a:buClr>
                <a:schemeClr val="dk1"/>
              </a:buClr>
              <a:buSzPts val="3200"/>
              <a:buChar char="•"/>
            </a:pPr>
            <a:r>
              <a:rPr lang="en-US">
                <a:ea typeface="Century Gothic"/>
                <a:cs typeface="Century Gothic"/>
                <a:sym typeface="Century Gothic"/>
              </a:rPr>
              <a:t>Why is that important?</a:t>
            </a:r>
            <a:endParaRPr/>
          </a:p>
          <a:p>
            <a:pPr marL="342900" lvl="0" indent="-342900" algn="l" rtl="0">
              <a:lnSpc>
                <a:spcPct val="90000"/>
              </a:lnSpc>
              <a:spcBef>
                <a:spcPts val="460"/>
              </a:spcBef>
              <a:spcAft>
                <a:spcPct val="0"/>
              </a:spcAft>
              <a:buClr>
                <a:schemeClr val="dk1"/>
              </a:buClr>
              <a:buSzPts val="2300"/>
              <a:buFont typeface="Century Gothic"/>
              <a:buNone/>
            </a:pPr>
            <a:r>
              <a:rPr lang="en-US" sz="2300">
                <a:ea typeface="Century Gothic"/>
                <a:cs typeface="Century Gothic"/>
                <a:sym typeface="Century Gothic"/>
              </a:rPr>
              <a:t>		And again</a:t>
            </a:r>
            <a:endParaRPr>
              <a:ea typeface="Century Gothic"/>
              <a:cs typeface="Century Gothic"/>
              <a:sym typeface="Century Gothic"/>
            </a:endParaRPr>
          </a:p>
          <a:p>
            <a:pPr marL="342900" lvl="0" indent="-342900" algn="l" rtl="0">
              <a:lnSpc>
                <a:spcPct val="90000"/>
              </a:lnSpc>
              <a:spcBef>
                <a:spcPts val="640"/>
              </a:spcBef>
              <a:spcAft>
                <a:spcPct val="0"/>
              </a:spcAft>
              <a:buClr>
                <a:schemeClr val="dk1"/>
              </a:buClr>
              <a:buSzPts val="3200"/>
              <a:buChar char="•"/>
            </a:pPr>
            <a:r>
              <a:rPr lang="en-US">
                <a:ea typeface="Century Gothic"/>
                <a:cs typeface="Century Gothic"/>
                <a:sym typeface="Century Gothic"/>
              </a:rPr>
              <a:t>Why is that important?</a:t>
            </a:r>
            <a:endParaRPr/>
          </a:p>
        </p:txBody>
      </p:sp>
      <p:sp>
        <p:nvSpPr>
          <p:cNvPr id="116" name="Google Shape;116;p5"/>
          <p:cNvSpPr/>
          <p:nvPr/>
        </p:nvSpPr>
        <p:spPr>
          <a:xfrm>
            <a:off x="8156577" y="1991495"/>
            <a:ext cx="2058987" cy="3733800"/>
          </a:xfrm>
          <a:prstGeom prst="rect">
            <a:avLst/>
          </a:prstGeom>
        </p:spPr>
        <p:txBody>
          <a:bodyPr>
            <a:prstTxWarp prst="textPlain">
              <a:avLst/>
            </a:prstTxWarp>
          </a:bodyPr>
          <a:lstStyle/>
          <a:p>
            <a:pPr lvl="0" algn="l"/>
            <a:r>
              <a:rPr b="1">
                <a:ln w="9525" cap="flat" cmpd="sng">
                  <a:solidFill>
                    <a:srgbClr val="000000"/>
                  </a:solidFill>
                  <a:prstDash val="solid"/>
                  <a:round/>
                  <a:headEnd type="none" w="sm" len="sm"/>
                  <a:tailEnd type="none" w="sm" len="sm"/>
                </a:ln>
                <a:solidFill>
                  <a:srgbClr val="36454F"/>
                </a:solidFill>
                <a:latin typeface="Museo Slab 700" panose="02000000000000000000" pitchFamily="2" charset="77"/>
              </a:rPr>
              <a:t>5</a:t>
            </a:r>
          </a:p>
        </p:txBody>
      </p:sp>
      <p:sp>
        <p:nvSpPr>
          <p:cNvPr id="2" name="TextBox 1">
            <a:extLst>
              <a:ext uri="{FF2B5EF4-FFF2-40B4-BE49-F238E27FC236}">
                <a16:creationId xmlns:a16="http://schemas.microsoft.com/office/drawing/2014/main" id="{2ADAC87F-1CF8-3E46-BFE1-608B950FD24F}"/>
              </a:ext>
            </a:extLst>
          </p:cNvPr>
          <p:cNvSpPr txBox="1"/>
          <p:nvPr/>
        </p:nvSpPr>
        <p:spPr>
          <a:xfrm>
            <a:off x="1051442" y="262651"/>
            <a:ext cx="7105135" cy="1631216"/>
          </a:xfrm>
          <a:prstGeom prst="rect">
            <a:avLst/>
          </a:prstGeom>
          <a:noFill/>
        </p:spPr>
        <p:txBody>
          <a:bodyPr wrap="square" rtlCol="0" anchor="ctr">
            <a:spAutoFit/>
          </a:bodyPr>
          <a:lstStyle/>
          <a:p>
            <a:pPr algn="ctr"/>
            <a:r>
              <a:rPr lang="en-US" sz="10000" b="1">
                <a:solidFill>
                  <a:srgbClr val="C00000"/>
                </a:solidFill>
                <a:latin typeface="Museo Slab 700" panose="02000000000000000000" pitchFamily="2" charset="77"/>
              </a:rPr>
              <a:t>WHY?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4210050" y="914400"/>
            <a:ext cx="3771900" cy="5029200"/>
          </a:xfrm>
          <a:prstGeom prst="triangle">
            <a:avLst>
              <a:gd name="adj" fmla="val 50000"/>
            </a:avLst>
          </a:prstGeom>
          <a:solidFill>
            <a:srgbClr val="FFFFFF">
              <a:alpha val="49803"/>
            </a:srgbClr>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dk1"/>
              </a:solidFill>
              <a:latin typeface="Calibri"/>
              <a:ea typeface="Calibri"/>
              <a:cs typeface="Calibri"/>
              <a:sym typeface="Calibri"/>
            </a:endParaRPr>
          </a:p>
        </p:txBody>
      </p:sp>
      <p:sp>
        <p:nvSpPr>
          <p:cNvPr id="127" name="Google Shape;127;p6"/>
          <p:cNvSpPr txBox="1"/>
          <p:nvPr/>
        </p:nvSpPr>
        <p:spPr>
          <a:xfrm>
            <a:off x="533396" y="871536"/>
            <a:ext cx="4124452" cy="429344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n-US" sz="1800" b="1" u="sng">
                <a:solidFill>
                  <a:schemeClr val="dk1"/>
                </a:solidFill>
                <a:latin typeface="Museo Sans 300" panose="02000000000000000000" pitchFamily="2" charset="77"/>
                <a:ea typeface="Calibri"/>
                <a:cs typeface="Calibri"/>
                <a:sym typeface="Calibri"/>
              </a:rPr>
              <a:t>It takes THREE things to make a fire:</a:t>
            </a:r>
            <a:endParaRPr sz="1800" b="1">
              <a:latin typeface="Museo Sans 300" panose="02000000000000000000" pitchFamily="2" charset="77"/>
            </a:endParaRPr>
          </a:p>
          <a:p>
            <a:pPr marL="0" marR="0" lvl="0" indent="0" algn="l" rtl="0">
              <a:spcBef>
                <a:spcPct val="0"/>
              </a:spcBef>
              <a:spcAft>
                <a:spcPct val="0"/>
              </a:spcAft>
              <a:buNone/>
            </a:pPr>
            <a:endParaRPr sz="1800">
              <a:solidFill>
                <a:schemeClr val="dk1"/>
              </a:solidFill>
              <a:latin typeface="Museo Sans 300" panose="02000000000000000000" pitchFamily="2" charset="77"/>
              <a:ea typeface="Calibri"/>
              <a:cs typeface="Calibri"/>
              <a:sym typeface="Calibri"/>
            </a:endParaRPr>
          </a:p>
          <a:p>
            <a:pPr marL="0" marR="0" lvl="0" indent="0" algn="l" rtl="0">
              <a:spcBef>
                <a:spcPct val="0"/>
              </a:spcBef>
              <a:spcAft>
                <a:spcPct val="0"/>
              </a:spcAft>
              <a:buNone/>
            </a:pPr>
            <a:r>
              <a:rPr lang="en-US" sz="2500" b="1">
                <a:solidFill>
                  <a:srgbClr val="FF0000"/>
                </a:solidFill>
                <a:latin typeface="Museo Sans 300" panose="02000000000000000000" pitchFamily="2" charset="77"/>
                <a:ea typeface="Calibri"/>
                <a:cs typeface="Calibri"/>
                <a:sym typeface="Calibri"/>
              </a:rPr>
              <a:t>HEAT</a:t>
            </a:r>
            <a:r>
              <a:rPr lang="en-US" sz="1800">
                <a:solidFill>
                  <a:schemeClr val="dk1"/>
                </a:solidFill>
                <a:latin typeface="Museo Sans 300" panose="02000000000000000000" pitchFamily="2" charset="77"/>
                <a:ea typeface="Calibri"/>
                <a:cs typeface="Calibri"/>
                <a:sym typeface="Calibri"/>
              </a:rPr>
              <a:t> – What’s your passion? How will YOU make a difference? How will you contribute?</a:t>
            </a:r>
            <a:endParaRPr>
              <a:latin typeface="Museo Sans 300" panose="02000000000000000000" pitchFamily="2" charset="77"/>
            </a:endParaRPr>
          </a:p>
          <a:p>
            <a:pPr marL="0" marR="0" lvl="0" indent="0" algn="l" rtl="0">
              <a:spcBef>
                <a:spcPct val="0"/>
              </a:spcBef>
              <a:spcAft>
                <a:spcPct val="0"/>
              </a:spcAft>
              <a:buNone/>
            </a:pPr>
            <a:endParaRPr sz="1800">
              <a:solidFill>
                <a:schemeClr val="dk1"/>
              </a:solidFill>
              <a:latin typeface="Museo Sans 300" panose="02000000000000000000" pitchFamily="2" charset="77"/>
              <a:ea typeface="Calibri"/>
              <a:cs typeface="Calibri"/>
              <a:sym typeface="Calibri"/>
            </a:endParaRPr>
          </a:p>
          <a:p>
            <a:pPr marL="0" marR="0" lvl="0" indent="0" algn="l" rtl="0">
              <a:spcBef>
                <a:spcPct val="0"/>
              </a:spcBef>
              <a:spcAft>
                <a:spcPct val="0"/>
              </a:spcAft>
              <a:buNone/>
            </a:pPr>
            <a:r>
              <a:rPr lang="en-US" sz="2500" b="1">
                <a:solidFill>
                  <a:srgbClr val="FF0000"/>
                </a:solidFill>
                <a:latin typeface="Museo Sans 300" panose="02000000000000000000" pitchFamily="2" charset="77"/>
                <a:ea typeface="Calibri"/>
                <a:cs typeface="Calibri"/>
                <a:sym typeface="Calibri"/>
              </a:rPr>
              <a:t>FUEL</a:t>
            </a:r>
            <a:r>
              <a:rPr lang="en-US" sz="1800">
                <a:solidFill>
                  <a:schemeClr val="dk1"/>
                </a:solidFill>
                <a:latin typeface="Museo Sans 300" panose="02000000000000000000" pitchFamily="2" charset="77"/>
                <a:ea typeface="Calibri"/>
                <a:cs typeface="Calibri"/>
                <a:sym typeface="Calibri"/>
              </a:rPr>
              <a:t> – What feeds your passion? How do you refine your plan? How do you hone your craft?</a:t>
            </a:r>
            <a:endParaRPr>
              <a:latin typeface="Museo Sans 300" panose="02000000000000000000" pitchFamily="2" charset="77"/>
            </a:endParaRPr>
          </a:p>
          <a:p>
            <a:pPr marL="0" marR="0" lvl="0" indent="0" algn="l" rtl="0">
              <a:spcBef>
                <a:spcPct val="0"/>
              </a:spcBef>
              <a:spcAft>
                <a:spcPct val="0"/>
              </a:spcAft>
              <a:buNone/>
            </a:pPr>
            <a:endParaRPr sz="1800">
              <a:solidFill>
                <a:schemeClr val="dk1"/>
              </a:solidFill>
              <a:latin typeface="Museo Sans 300" panose="02000000000000000000" pitchFamily="2" charset="77"/>
              <a:ea typeface="Calibri"/>
              <a:cs typeface="Calibri"/>
              <a:sym typeface="Calibri"/>
            </a:endParaRPr>
          </a:p>
          <a:p>
            <a:pPr marL="0" marR="0" lvl="0" indent="0" algn="l" rtl="0">
              <a:spcBef>
                <a:spcPct val="0"/>
              </a:spcBef>
              <a:spcAft>
                <a:spcPct val="0"/>
              </a:spcAft>
              <a:buNone/>
            </a:pPr>
            <a:r>
              <a:rPr lang="en-US" sz="2500" b="1">
                <a:solidFill>
                  <a:srgbClr val="FF0000"/>
                </a:solidFill>
                <a:latin typeface="Museo Sans 300" panose="02000000000000000000" pitchFamily="2" charset="77"/>
                <a:ea typeface="Calibri"/>
                <a:cs typeface="Calibri"/>
                <a:sym typeface="Calibri"/>
              </a:rPr>
              <a:t>OXYGEN</a:t>
            </a:r>
            <a:r>
              <a:rPr lang="en-US" sz="1800">
                <a:solidFill>
                  <a:schemeClr val="dk1"/>
                </a:solidFill>
                <a:latin typeface="Museo Sans 300" panose="02000000000000000000" pitchFamily="2" charset="77"/>
                <a:ea typeface="Calibri"/>
                <a:cs typeface="Calibri"/>
                <a:sym typeface="Calibri"/>
              </a:rPr>
              <a:t> – When do you take time to breathe? How do YOU find balance? How do you rejuvenate? </a:t>
            </a:r>
            <a:endParaRPr>
              <a:latin typeface="Museo Sans 300" panose="02000000000000000000" pitchFamily="2" charset="77"/>
            </a:endParaRPr>
          </a:p>
          <a:p>
            <a:pPr marL="0" marR="0" lvl="0" indent="0" algn="l" rtl="0">
              <a:spcBef>
                <a:spcPct val="0"/>
              </a:spcBef>
              <a:spcAft>
                <a:spcPct val="0"/>
              </a:spcAft>
              <a:buNone/>
            </a:pPr>
            <a:endParaRPr sz="1800">
              <a:solidFill>
                <a:schemeClr val="dk1"/>
              </a:solidFill>
              <a:latin typeface="Museo Sans 300" panose="02000000000000000000" pitchFamily="2" charset="77"/>
              <a:ea typeface="Calibri"/>
              <a:cs typeface="Calibri"/>
              <a:sym typeface="Calibri"/>
            </a:endParaRPr>
          </a:p>
        </p:txBody>
      </p:sp>
      <p:sp>
        <p:nvSpPr>
          <p:cNvPr id="128" name="Google Shape;128;p6"/>
          <p:cNvSpPr txBox="1"/>
          <p:nvPr/>
        </p:nvSpPr>
        <p:spPr>
          <a:xfrm>
            <a:off x="7981950" y="2118010"/>
            <a:ext cx="4004104" cy="180045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n-US" sz="1800" u="sng">
                <a:solidFill>
                  <a:schemeClr val="dk1"/>
                </a:solidFill>
                <a:latin typeface="Museo Sans 300" panose="02000000000000000000" pitchFamily="2" charset="77"/>
                <a:ea typeface="Calibri"/>
                <a:cs typeface="Calibri"/>
                <a:sym typeface="Calibri"/>
              </a:rPr>
              <a:t>How does this relate to the Order?</a:t>
            </a:r>
            <a:endParaRPr>
              <a:latin typeface="Museo Sans 300" panose="02000000000000000000" pitchFamily="2" charset="77"/>
            </a:endParaRPr>
          </a:p>
          <a:p>
            <a:pPr marL="0" marR="0" lvl="0" indent="0" algn="l" rtl="0">
              <a:spcBef>
                <a:spcPct val="0"/>
              </a:spcBef>
              <a:spcAft>
                <a:spcPct val="0"/>
              </a:spcAft>
              <a:buNone/>
            </a:pPr>
            <a:endParaRPr sz="1800">
              <a:solidFill>
                <a:schemeClr val="dk1"/>
              </a:solidFill>
              <a:latin typeface="Calibri"/>
              <a:ea typeface="Calibri"/>
              <a:cs typeface="Calibri"/>
              <a:sym typeface="Calibri"/>
            </a:endParaRPr>
          </a:p>
          <a:p>
            <a:pPr marL="0" marR="0" lvl="0" indent="0" algn="l" rtl="0">
              <a:spcBef>
                <a:spcPct val="0"/>
              </a:spcBef>
              <a:spcAft>
                <a:spcPct val="0"/>
              </a:spcAft>
              <a:buNone/>
            </a:pPr>
            <a:r>
              <a:rPr lang="en-US" sz="2500" b="1">
                <a:solidFill>
                  <a:srgbClr val="FF0000"/>
                </a:solidFill>
                <a:latin typeface="Museo Sans 300" panose="02000000000000000000" pitchFamily="2" charset="77"/>
                <a:ea typeface="Calibri"/>
                <a:cs typeface="Calibri"/>
                <a:sym typeface="Calibri"/>
              </a:rPr>
              <a:t>HEAT</a:t>
            </a:r>
            <a:r>
              <a:rPr lang="en-US" sz="1800">
                <a:solidFill>
                  <a:schemeClr val="dk1"/>
                </a:solidFill>
                <a:latin typeface="Museo Sans 300" panose="02000000000000000000" pitchFamily="2" charset="77"/>
                <a:ea typeface="Calibri"/>
                <a:cs typeface="Calibri"/>
                <a:sym typeface="Calibri"/>
              </a:rPr>
              <a:t> – </a:t>
            </a:r>
            <a:endParaRPr>
              <a:latin typeface="Museo Sans 300" panose="02000000000000000000" pitchFamily="2" charset="77"/>
            </a:endParaRPr>
          </a:p>
          <a:p>
            <a:pPr marL="0" marR="0" lvl="0" indent="0" algn="l" rtl="0">
              <a:spcBef>
                <a:spcPct val="0"/>
              </a:spcBef>
              <a:spcAft>
                <a:spcPct val="0"/>
              </a:spcAft>
              <a:buNone/>
            </a:pPr>
            <a:r>
              <a:rPr lang="en-US" sz="2500" b="1">
                <a:solidFill>
                  <a:srgbClr val="FF0000"/>
                </a:solidFill>
                <a:latin typeface="Museo Sans 300" panose="02000000000000000000" pitchFamily="2" charset="77"/>
                <a:ea typeface="Calibri"/>
                <a:cs typeface="Calibri"/>
                <a:sym typeface="Calibri"/>
              </a:rPr>
              <a:t>FUEL</a:t>
            </a:r>
            <a:r>
              <a:rPr lang="en-US" sz="1800">
                <a:solidFill>
                  <a:schemeClr val="dk1"/>
                </a:solidFill>
                <a:latin typeface="Museo Sans 300" panose="02000000000000000000" pitchFamily="2" charset="77"/>
                <a:ea typeface="Calibri"/>
                <a:cs typeface="Calibri"/>
                <a:sym typeface="Calibri"/>
              </a:rPr>
              <a:t> – </a:t>
            </a:r>
            <a:endParaRPr>
              <a:latin typeface="Museo Sans 300" panose="02000000000000000000" pitchFamily="2" charset="77"/>
            </a:endParaRPr>
          </a:p>
          <a:p>
            <a:pPr marL="0" marR="0" lvl="0" indent="0" algn="l" rtl="0">
              <a:spcBef>
                <a:spcPct val="0"/>
              </a:spcBef>
              <a:spcAft>
                <a:spcPct val="0"/>
              </a:spcAft>
              <a:buNone/>
            </a:pPr>
            <a:r>
              <a:rPr lang="en-US" sz="2500" b="1">
                <a:solidFill>
                  <a:srgbClr val="FF0000"/>
                </a:solidFill>
                <a:latin typeface="Museo Sans 300" panose="02000000000000000000" pitchFamily="2" charset="77"/>
                <a:ea typeface="Calibri"/>
                <a:cs typeface="Calibri"/>
                <a:sym typeface="Calibri"/>
              </a:rPr>
              <a:t>OXYGEN</a:t>
            </a:r>
            <a:r>
              <a:rPr lang="en-US" sz="1800">
                <a:solidFill>
                  <a:schemeClr val="dk1"/>
                </a:solidFill>
                <a:latin typeface="Museo Sans 300" panose="02000000000000000000" pitchFamily="2" charset="77"/>
                <a:ea typeface="Calibri"/>
                <a:cs typeface="Calibri"/>
                <a:sym typeface="Calibri"/>
              </a:rPr>
              <a:t> – </a:t>
            </a:r>
            <a:endParaRPr>
              <a:latin typeface="Museo Sans 300" panose="02000000000000000000" pitchFamily="2" charset="77"/>
            </a:endParaRPr>
          </a:p>
        </p:txBody>
      </p:sp>
      <p:sp>
        <p:nvSpPr>
          <p:cNvPr id="2" name="TextBox 1">
            <a:extLst>
              <a:ext uri="{FF2B5EF4-FFF2-40B4-BE49-F238E27FC236}">
                <a16:creationId xmlns:a16="http://schemas.microsoft.com/office/drawing/2014/main" id="{2063CAA1-A471-8D4C-B2B3-C9EF052E02CD}"/>
              </a:ext>
            </a:extLst>
          </p:cNvPr>
          <p:cNvSpPr txBox="1"/>
          <p:nvPr/>
        </p:nvSpPr>
        <p:spPr>
          <a:xfrm>
            <a:off x="5583194" y="526647"/>
            <a:ext cx="1025611" cy="400110"/>
          </a:xfrm>
          <a:prstGeom prst="rect">
            <a:avLst/>
          </a:prstGeom>
          <a:noFill/>
        </p:spPr>
        <p:txBody>
          <a:bodyPr wrap="square" rtlCol="0" anchor="ctr">
            <a:spAutoFit/>
          </a:bodyPr>
          <a:lstStyle/>
          <a:p>
            <a:pPr algn="ctr"/>
            <a:r>
              <a:rPr lang="en-US" sz="2000" b="1">
                <a:latin typeface="Museo Slab 500" panose="02000000000000000000" pitchFamily="2" charset="77"/>
              </a:rPr>
              <a:t>HEAT</a:t>
            </a:r>
          </a:p>
        </p:txBody>
      </p:sp>
      <p:sp>
        <p:nvSpPr>
          <p:cNvPr id="10" name="TextBox 9">
            <a:extLst>
              <a:ext uri="{FF2B5EF4-FFF2-40B4-BE49-F238E27FC236}">
                <a16:creationId xmlns:a16="http://schemas.microsoft.com/office/drawing/2014/main" id="{76BAAEF0-AEE6-4744-B150-C2095B475B46}"/>
              </a:ext>
            </a:extLst>
          </p:cNvPr>
          <p:cNvSpPr txBox="1"/>
          <p:nvPr/>
        </p:nvSpPr>
        <p:spPr>
          <a:xfrm>
            <a:off x="7981950" y="5786409"/>
            <a:ext cx="1025611" cy="400110"/>
          </a:xfrm>
          <a:prstGeom prst="rect">
            <a:avLst/>
          </a:prstGeom>
          <a:noFill/>
        </p:spPr>
        <p:txBody>
          <a:bodyPr wrap="square" rtlCol="0" anchor="ctr">
            <a:spAutoFit/>
          </a:bodyPr>
          <a:lstStyle/>
          <a:p>
            <a:pPr algn="ctr"/>
            <a:r>
              <a:rPr lang="en-US" sz="2000" b="1">
                <a:latin typeface="Museo Slab 500" panose="02000000000000000000" pitchFamily="2" charset="77"/>
              </a:rPr>
              <a:t>FUEL</a:t>
            </a:r>
          </a:p>
        </p:txBody>
      </p:sp>
      <p:sp>
        <p:nvSpPr>
          <p:cNvPr id="11" name="TextBox 10">
            <a:extLst>
              <a:ext uri="{FF2B5EF4-FFF2-40B4-BE49-F238E27FC236}">
                <a16:creationId xmlns:a16="http://schemas.microsoft.com/office/drawing/2014/main" id="{3E7A8A12-C20D-844F-B98A-2271EEA637D3}"/>
              </a:ext>
            </a:extLst>
          </p:cNvPr>
          <p:cNvSpPr txBox="1"/>
          <p:nvPr/>
        </p:nvSpPr>
        <p:spPr>
          <a:xfrm>
            <a:off x="2759161" y="5786409"/>
            <a:ext cx="1450889" cy="400110"/>
          </a:xfrm>
          <a:prstGeom prst="rect">
            <a:avLst/>
          </a:prstGeom>
          <a:noFill/>
        </p:spPr>
        <p:txBody>
          <a:bodyPr wrap="square" rtlCol="0" anchor="ctr">
            <a:spAutoFit/>
          </a:bodyPr>
          <a:lstStyle/>
          <a:p>
            <a:pPr algn="ctr"/>
            <a:r>
              <a:rPr lang="en-US" sz="2000" b="1">
                <a:latin typeface="Museo Slab 500" panose="02000000000000000000" pitchFamily="2" charset="77"/>
              </a:rPr>
              <a:t>OXYGEN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671511" y="1557338"/>
            <a:ext cx="10868025" cy="3100387"/>
          </a:xfrm>
          <a:prstGeom prst="rect">
            <a:avLst/>
          </a:prstGeom>
          <a:solidFill>
            <a:srgbClr val="D8D8D8"/>
          </a:solid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Calibri"/>
              <a:ea typeface="Calibri"/>
              <a:cs typeface="Calibri"/>
              <a:sym typeface="Calibri"/>
            </a:endParaRPr>
          </a:p>
        </p:txBody>
      </p:sp>
      <p:sp>
        <p:nvSpPr>
          <p:cNvPr id="134" name="Google Shape;134;p7"/>
          <p:cNvSpPr txBox="1">
            <a:spLocks noGrp="1"/>
          </p:cNvSpPr>
          <p:nvPr>
            <p:ph type="title"/>
          </p:nvPr>
        </p:nvSpPr>
        <p:spPr>
          <a:xfrm>
            <a:off x="609600" y="2536866"/>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sz="8000">
                <a:solidFill>
                  <a:srgbClr val="C00000"/>
                </a:solidFill>
              </a:rPr>
              <a:t>“those who chose you need you.”</a:t>
            </a:r>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39"/>
        <p:cNvGrpSpPr/>
        <p:nvPr/>
      </p:nvGrpSpPr>
      <p:grpSpPr>
        <a:xfrm>
          <a:off x="0" y="0"/>
          <a:ext cx="0" cy="0"/>
          <a:chOff x="0" y="0"/>
          <a:chExt cx="0" cy="0"/>
        </a:xfrm>
      </p:grpSpPr>
      <p:pic>
        <p:nvPicPr>
          <p:cNvPr id="1026" name="Picture 2">
            <a:extLst>
              <a:ext uri="{FF2B5EF4-FFF2-40B4-BE49-F238E27FC236}">
                <a16:creationId xmlns:a16="http://schemas.microsoft.com/office/drawing/2014/main" id="{184C8D3E-A85C-174A-9D97-98F5F755C00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71487" y="-32240"/>
            <a:ext cx="11249026" cy="6922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609600" y="2536866"/>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sz="4800">
                <a:solidFill>
                  <a:srgbClr val="C00000"/>
                </a:solidFill>
              </a:rPr>
              <a:t>It is the person that unfreezes the status quo, it is the person that has the strength and courage to say, “we need to stop doing some things.“</a:t>
            </a:r>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5"/>
  <p:tag name="AS_OS" val="Microsoft Windows NT 10.0.17763.0"/>
  <p:tag name="AS_RELEASE_DATE" val="2021.09.14"/>
  <p:tag name="AS_TITLE" val="Aspose.Slides for .NET Standard 2.0"/>
  <p:tag name="AS_VERSION" val="21.9"/>
</p:tagLst>
</file>

<file path=ppt/theme/theme1.xml><?xml version="1.0" encoding="utf-8"?>
<a:theme xmlns:a="http://schemas.openxmlformats.org/drawingml/2006/main" name="A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1739</Words>
  <Application>Microsoft Macintosh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Museo Sans 500</vt:lpstr>
      <vt:lpstr>Calibri</vt:lpstr>
      <vt:lpstr>Arial</vt:lpstr>
      <vt:lpstr>Museo Sans 700</vt:lpstr>
      <vt:lpstr>Museo Slab 500</vt:lpstr>
      <vt:lpstr>Museo Slab 700</vt:lpstr>
      <vt:lpstr>Century Gothic</vt:lpstr>
      <vt:lpstr>Museo Slab 900</vt:lpstr>
      <vt:lpstr>Times New Roman</vt:lpstr>
      <vt:lpstr>Museo Sans 300</vt:lpstr>
      <vt:lpstr>ACT</vt:lpstr>
      <vt:lpstr>Catalyzing Your Vision</vt:lpstr>
      <vt:lpstr>Learning Outcomes</vt:lpstr>
      <vt:lpstr>PowerPoint Presentation</vt:lpstr>
      <vt:lpstr>Transition: 3 Step Process</vt:lpstr>
      <vt:lpstr>PowerPoint Presentation</vt:lpstr>
      <vt:lpstr>PowerPoint Presentation</vt:lpstr>
      <vt:lpstr>“those who chose you need you.”</vt:lpstr>
      <vt:lpstr>PowerPoint Presentation</vt:lpstr>
      <vt:lpstr>It is the person that unfreezes the status quo, it is the person that has the strength and courage to say, “we need to stop doing some things.“</vt:lpstr>
      <vt:lpstr>The Process of Change</vt:lpstr>
      <vt:lpstr>The Process of Change</vt:lpstr>
      <vt:lpstr>What do you think are important characteristics of a goal?</vt:lpstr>
      <vt:lpstr>Change is an inevitable part of every successful organization on this planet, and the Order of the Arrow is no different. We must be willing to take risks to innovate and progress our organization towards a state of growth.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Catalyzing Your Vision</dc:title>
  <dc:creator>Bryson Schroeder</dc:creator>
  <cp:lastModifiedBy>Silva, Eric J</cp:lastModifiedBy>
  <cp:revision>11</cp:revision>
  <dcterms:created xsi:type="dcterms:W3CDTF">2019-10-30T02:34:04Z</dcterms:created>
  <dcterms:modified xsi:type="dcterms:W3CDTF">2021-10-19T18:57:43Z</dcterms:modified>
</cp:coreProperties>
</file>