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
  </p:notesMasterIdLst>
  <p:sldIdLst>
    <p:sldId id="256" r:id="rId2"/>
    <p:sldId id="258" r:id="rId3"/>
    <p:sldId id="261" r:id="rId4"/>
    <p:sldId id="262" r:id="rId5"/>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1pPr>
    <a:lvl2pPr marL="457200" algn="l" defTabSz="457200"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2pPr>
    <a:lvl3pPr marL="914400" algn="l" defTabSz="457200"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3pPr>
    <a:lvl4pPr marL="1371600" algn="l" defTabSz="457200"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4pPr>
    <a:lvl5pPr marL="1828800" algn="l" defTabSz="457200"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9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422"/>
    <p:restoredTop sz="95763"/>
  </p:normalViewPr>
  <p:slideViewPr>
    <p:cSldViewPr snapToGrid="0" snapToObjects="1">
      <p:cViewPr varScale="1">
        <p:scale>
          <a:sx n="104" d="100"/>
          <a:sy n="104" d="100"/>
        </p:scale>
        <p:origin x="216" y="264"/>
      </p:cViewPr>
      <p:guideLst/>
    </p:cSldViewPr>
  </p:slideViewPr>
  <p:notesTextViewPr>
    <p:cViewPr>
      <p:scale>
        <a:sx n="1" d="1"/>
        <a:sy n="1" d="1"/>
      </p:scale>
      <p:origin x="0" y="0"/>
    </p:cViewPr>
  </p:notesTextViewPr>
  <p:notesViewPr>
    <p:cSldViewPr snapToGrid="0" snapToObjects="1">
      <p:cViewPr varScale="1">
        <p:scale>
          <a:sx n="83" d="100"/>
          <a:sy n="83" d="100"/>
        </p:scale>
        <p:origin x="3992" y="21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C8E8CA-8C9B-2E44-BA26-197239C9B931}" type="datetimeFigureOut">
              <a:rPr lang="en-US" smtClean="0"/>
              <a:t>12/22/21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933525-8DF9-4E44-9461-E62E27A1132D}" type="slidenum">
              <a:rPr lang="en-US" smtClean="0"/>
              <a:t>‹#›</a:t>
            </a:fld>
            <a:endParaRPr lang="en-US"/>
          </a:p>
        </p:txBody>
      </p:sp>
    </p:spTree>
    <p:extLst>
      <p:ext uri="{BB962C8B-B14F-4D97-AF65-F5344CB8AC3E}">
        <p14:creationId xmlns:p14="http://schemas.microsoft.com/office/powerpoint/2010/main" val="24955727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0933525-8DF9-4E44-9461-E62E27A1132D}" type="slidenum">
              <a:rPr lang="en-US" smtClean="0"/>
              <a:t>3</a:t>
            </a:fld>
            <a:endParaRPr lang="en-US"/>
          </a:p>
        </p:txBody>
      </p:sp>
    </p:spTree>
    <p:extLst>
      <p:ext uri="{BB962C8B-B14F-4D97-AF65-F5344CB8AC3E}">
        <p14:creationId xmlns:p14="http://schemas.microsoft.com/office/powerpoint/2010/main" val="13247304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254126"/>
            <a:ext cx="10363200" cy="1470025"/>
          </a:xfrm>
        </p:spPr>
        <p:txBody>
          <a:bodyPr/>
          <a:lstStyle>
            <a:lvl1pPr>
              <a:defRPr sz="4800" b="1" i="0">
                <a:solidFill>
                  <a:srgbClr val="C00000"/>
                </a:solidFill>
                <a:latin typeface="Museo Slab 700" panose="02000000000000000000" pitchFamily="2" charset="77"/>
              </a:defRPr>
            </a:lvl1pPr>
          </a:lstStyle>
          <a:p>
            <a:r>
              <a:rPr lang="en-US" dirty="0"/>
              <a:t>Click to edit Master title style</a:t>
            </a:r>
          </a:p>
        </p:txBody>
      </p:sp>
      <p:sp>
        <p:nvSpPr>
          <p:cNvPr id="3" name="Subtitle 2"/>
          <p:cNvSpPr>
            <a:spLocks noGrp="1"/>
          </p:cNvSpPr>
          <p:nvPr>
            <p:ph type="subTitle" idx="1"/>
          </p:nvPr>
        </p:nvSpPr>
        <p:spPr>
          <a:xfrm>
            <a:off x="1828800" y="3009900"/>
            <a:ext cx="8534400" cy="1752600"/>
          </a:xfrm>
        </p:spPr>
        <p:txBody>
          <a:bodyPr/>
          <a:lstStyle>
            <a:lvl1pPr marL="0" indent="0" algn="ctr">
              <a:buNone/>
              <a:defRPr sz="3600" b="0" i="0">
                <a:solidFill>
                  <a:srgbClr val="C00000"/>
                </a:solidFill>
                <a:latin typeface="Museo Sans 300" panose="02000000000000000000" pitchFamily="2" charset="77"/>
                <a:cs typeface="Museo Sans 300" panose="02000000000000000000" pitchFamily="2" charset="77"/>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338420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174F5CE-DED6-6B4D-847F-7B8B206993FE}"/>
              </a:ext>
            </a:extLst>
          </p:cNvPr>
          <p:cNvSpPr>
            <a:spLocks noGrp="1"/>
          </p:cNvSpPr>
          <p:nvPr>
            <p:ph type="dt" sz="half" idx="10"/>
          </p:nvPr>
        </p:nvSpPr>
        <p:spPr>
          <a:xfrm>
            <a:off x="609600" y="6356351"/>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ＭＳ Ｐゴシック" panose="020B0600070205080204" pitchFamily="34" charset="-128"/>
              </a:defRPr>
            </a:lvl1pPr>
          </a:lstStyle>
          <a:p>
            <a:fld id="{2E5CBE34-7C21-2B4C-A947-77CFADB6F89F}" type="datetimeFigureOut">
              <a:rPr lang="en-US" smtClean="0"/>
              <a:t>12/22/21</a:t>
            </a:fld>
            <a:endParaRPr lang="en-US"/>
          </a:p>
        </p:txBody>
      </p:sp>
      <p:sp>
        <p:nvSpPr>
          <p:cNvPr id="6" name="Footer Placeholder 5">
            <a:extLst>
              <a:ext uri="{FF2B5EF4-FFF2-40B4-BE49-F238E27FC236}">
                <a16:creationId xmlns:a16="http://schemas.microsoft.com/office/drawing/2014/main" id="{EC9B4AD3-BED7-684F-8BED-48EF33DDBBBE}"/>
              </a:ext>
            </a:extLst>
          </p:cNvPr>
          <p:cNvSpPr>
            <a:spLocks noGrp="1"/>
          </p:cNvSpPr>
          <p:nvPr>
            <p:ph type="ftr" sz="quarter" idx="11"/>
          </p:nvPr>
        </p:nvSpPr>
        <p:spPr>
          <a:xfrm>
            <a:off x="4165600" y="6356351"/>
            <a:ext cx="3860800" cy="365125"/>
          </a:xfrm>
          <a:prstGeom prst="rect">
            <a:avLst/>
          </a:prstGeom>
        </p:spPr>
        <p:txBody>
          <a:bodyPr/>
          <a:lstStyle>
            <a:lvl1pPr eaLnBrk="1" fontAlgn="auto" hangingPunct="1">
              <a:spcBef>
                <a:spcPts val="0"/>
              </a:spcBef>
              <a:spcAft>
                <a:spcPts val="0"/>
              </a:spcAft>
              <a:defRPr>
                <a:latin typeface="+mn-lt"/>
                <a:ea typeface="+mn-ea"/>
              </a:defRPr>
            </a:lvl1pPr>
          </a:lstStyle>
          <a:p>
            <a:endParaRPr lang="en-US"/>
          </a:p>
        </p:txBody>
      </p:sp>
      <p:sp>
        <p:nvSpPr>
          <p:cNvPr id="7" name="Slide Number Placeholder 6">
            <a:extLst>
              <a:ext uri="{FF2B5EF4-FFF2-40B4-BE49-F238E27FC236}">
                <a16:creationId xmlns:a16="http://schemas.microsoft.com/office/drawing/2014/main" id="{2D8C7866-1E45-144B-8AB1-F3DD48FA3400}"/>
              </a:ext>
            </a:extLst>
          </p:cNvPr>
          <p:cNvSpPr>
            <a:spLocks noGrp="1"/>
          </p:cNvSpPr>
          <p:nvPr>
            <p:ph type="sldNum" sz="quarter" idx="12"/>
          </p:nvPr>
        </p:nvSpPr>
        <p:spPr>
          <a:xfrm>
            <a:off x="8737600" y="6356351"/>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200D58FD-F781-D745-870D-6E4D94FE5866}" type="slidenum">
              <a:rPr lang="en-US" smtClean="0"/>
              <a:t>‹#›</a:t>
            </a:fld>
            <a:endParaRPr lang="en-US"/>
          </a:p>
        </p:txBody>
      </p:sp>
    </p:spTree>
    <p:extLst>
      <p:ext uri="{BB962C8B-B14F-4D97-AF65-F5344CB8AC3E}">
        <p14:creationId xmlns:p14="http://schemas.microsoft.com/office/powerpoint/2010/main" val="3677892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5DE83E40-CA22-7043-83B7-4C39D27EAF26}"/>
              </a:ext>
            </a:extLst>
          </p:cNvPr>
          <p:cNvSpPr>
            <a:spLocks noGrp="1"/>
          </p:cNvSpPr>
          <p:nvPr>
            <p:ph type="dt" sz="half" idx="10"/>
          </p:nvPr>
        </p:nvSpPr>
        <p:spPr>
          <a:xfrm>
            <a:off x="609600" y="6356351"/>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ＭＳ Ｐゴシック" panose="020B0600070205080204" pitchFamily="34" charset="-128"/>
              </a:defRPr>
            </a:lvl1pPr>
          </a:lstStyle>
          <a:p>
            <a:fld id="{2E5CBE34-7C21-2B4C-A947-77CFADB6F89F}" type="datetimeFigureOut">
              <a:rPr lang="en-US" smtClean="0"/>
              <a:t>12/22/21</a:t>
            </a:fld>
            <a:endParaRPr lang="en-US"/>
          </a:p>
        </p:txBody>
      </p:sp>
      <p:sp>
        <p:nvSpPr>
          <p:cNvPr id="6" name="Footer Placeholder 5">
            <a:extLst>
              <a:ext uri="{FF2B5EF4-FFF2-40B4-BE49-F238E27FC236}">
                <a16:creationId xmlns:a16="http://schemas.microsoft.com/office/drawing/2014/main" id="{8C3E5EA3-BDE1-E14B-A025-4610B1869159}"/>
              </a:ext>
            </a:extLst>
          </p:cNvPr>
          <p:cNvSpPr>
            <a:spLocks noGrp="1"/>
          </p:cNvSpPr>
          <p:nvPr>
            <p:ph type="ftr" sz="quarter" idx="11"/>
          </p:nvPr>
        </p:nvSpPr>
        <p:spPr>
          <a:xfrm>
            <a:off x="4165600" y="6356351"/>
            <a:ext cx="3860800" cy="365125"/>
          </a:xfrm>
          <a:prstGeom prst="rect">
            <a:avLst/>
          </a:prstGeom>
        </p:spPr>
        <p:txBody>
          <a:bodyPr/>
          <a:lstStyle>
            <a:lvl1pPr eaLnBrk="1" fontAlgn="auto" hangingPunct="1">
              <a:spcBef>
                <a:spcPts val="0"/>
              </a:spcBef>
              <a:spcAft>
                <a:spcPts val="0"/>
              </a:spcAft>
              <a:defRPr>
                <a:latin typeface="+mn-lt"/>
                <a:ea typeface="+mn-ea"/>
              </a:defRPr>
            </a:lvl1pPr>
          </a:lstStyle>
          <a:p>
            <a:endParaRPr lang="en-US"/>
          </a:p>
        </p:txBody>
      </p:sp>
      <p:sp>
        <p:nvSpPr>
          <p:cNvPr id="7" name="Slide Number Placeholder 6">
            <a:extLst>
              <a:ext uri="{FF2B5EF4-FFF2-40B4-BE49-F238E27FC236}">
                <a16:creationId xmlns:a16="http://schemas.microsoft.com/office/drawing/2014/main" id="{33D628F1-77EF-0A43-BFE2-148B2D6C716B}"/>
              </a:ext>
            </a:extLst>
          </p:cNvPr>
          <p:cNvSpPr>
            <a:spLocks noGrp="1"/>
          </p:cNvSpPr>
          <p:nvPr>
            <p:ph type="sldNum" sz="quarter" idx="12"/>
          </p:nvPr>
        </p:nvSpPr>
        <p:spPr>
          <a:xfrm>
            <a:off x="8737600" y="6356351"/>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200D58FD-F781-D745-870D-6E4D94FE5866}" type="slidenum">
              <a:rPr lang="en-US" smtClean="0"/>
              <a:t>‹#›</a:t>
            </a:fld>
            <a:endParaRPr lang="en-US"/>
          </a:p>
        </p:txBody>
      </p:sp>
    </p:spTree>
    <p:extLst>
      <p:ext uri="{BB962C8B-B14F-4D97-AF65-F5344CB8AC3E}">
        <p14:creationId xmlns:p14="http://schemas.microsoft.com/office/powerpoint/2010/main" val="3397983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i="0">
                <a:solidFill>
                  <a:srgbClr val="C00000"/>
                </a:solidFill>
                <a:latin typeface="Museo Slab 700" panose="02000000000000000000" pitchFamily="2" charset="77"/>
              </a:defRPr>
            </a:lvl1pPr>
          </a:lstStyle>
          <a:p>
            <a:r>
              <a:rPr lang="en-US" dirty="0"/>
              <a:t>Click to edit Master title style</a:t>
            </a:r>
          </a:p>
        </p:txBody>
      </p:sp>
      <p:sp>
        <p:nvSpPr>
          <p:cNvPr id="3" name="Content Placeholder 2"/>
          <p:cNvSpPr>
            <a:spLocks noGrp="1"/>
          </p:cNvSpPr>
          <p:nvPr>
            <p:ph idx="1"/>
          </p:nvPr>
        </p:nvSpPr>
        <p:spPr/>
        <p:txBody>
          <a:bodyPr/>
          <a:lstStyle>
            <a:lvl1pPr>
              <a:defRPr b="0" i="0">
                <a:latin typeface="Museo Sans 300" panose="02000000000000000000" pitchFamily="2" charset="77"/>
              </a:defRPr>
            </a:lvl1pPr>
            <a:lvl2pPr>
              <a:defRPr b="0" i="0">
                <a:latin typeface="Museo Sans 300" panose="02000000000000000000" pitchFamily="2" charset="77"/>
              </a:defRPr>
            </a:lvl2pPr>
            <a:lvl3pPr>
              <a:defRPr b="0" i="0">
                <a:latin typeface="Museo Sans 300" panose="02000000000000000000" pitchFamily="2" charset="77"/>
              </a:defRPr>
            </a:lvl3pPr>
            <a:lvl4pPr>
              <a:defRPr b="0" i="0">
                <a:latin typeface="Museo Sans 300" panose="02000000000000000000" pitchFamily="2" charset="77"/>
              </a:defRPr>
            </a:lvl4pPr>
            <a:lvl5pPr>
              <a:defRPr b="0" i="0">
                <a:latin typeface="Museo Sans 300" panose="02000000000000000000"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9450DD8-B16F-B248-95A3-515D4729E4F9}"/>
              </a:ext>
            </a:extLst>
          </p:cNvPr>
          <p:cNvSpPr>
            <a:spLocks noGrp="1"/>
          </p:cNvSpPr>
          <p:nvPr>
            <p:ph type="dt" sz="half" idx="10"/>
          </p:nvPr>
        </p:nvSpPr>
        <p:spPr>
          <a:xfrm>
            <a:off x="609600" y="6356351"/>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ＭＳ Ｐゴシック" panose="020B0600070205080204" pitchFamily="34" charset="-128"/>
              </a:defRPr>
            </a:lvl1pPr>
          </a:lstStyle>
          <a:p>
            <a:fld id="{2E5CBE34-7C21-2B4C-A947-77CFADB6F89F}" type="datetimeFigureOut">
              <a:rPr lang="en-US" smtClean="0"/>
              <a:t>12/22/21</a:t>
            </a:fld>
            <a:endParaRPr lang="en-US"/>
          </a:p>
        </p:txBody>
      </p:sp>
      <p:sp>
        <p:nvSpPr>
          <p:cNvPr id="5" name="Footer Placeholder 4">
            <a:extLst>
              <a:ext uri="{FF2B5EF4-FFF2-40B4-BE49-F238E27FC236}">
                <a16:creationId xmlns:a16="http://schemas.microsoft.com/office/drawing/2014/main" id="{A4A24466-3A4A-664A-86B3-10213363F257}"/>
              </a:ext>
            </a:extLst>
          </p:cNvPr>
          <p:cNvSpPr>
            <a:spLocks noGrp="1"/>
          </p:cNvSpPr>
          <p:nvPr>
            <p:ph type="ftr" sz="quarter" idx="11"/>
          </p:nvPr>
        </p:nvSpPr>
        <p:spPr>
          <a:xfrm>
            <a:off x="4165600" y="6356351"/>
            <a:ext cx="3860800" cy="365125"/>
          </a:xfrm>
          <a:prstGeom prst="rect">
            <a:avLst/>
          </a:prstGeom>
        </p:spPr>
        <p:txBody>
          <a:bodyPr/>
          <a:lstStyle>
            <a:lvl1pPr eaLnBrk="1" fontAlgn="auto" hangingPunct="1">
              <a:spcBef>
                <a:spcPts val="0"/>
              </a:spcBef>
              <a:spcAft>
                <a:spcPts val="0"/>
              </a:spcAft>
              <a:defRPr>
                <a:latin typeface="+mn-lt"/>
                <a:ea typeface="+mn-ea"/>
              </a:defRPr>
            </a:lvl1pPr>
          </a:lstStyle>
          <a:p>
            <a:endParaRPr lang="en-US"/>
          </a:p>
        </p:txBody>
      </p:sp>
      <p:sp>
        <p:nvSpPr>
          <p:cNvPr id="6" name="Slide Number Placeholder 5">
            <a:extLst>
              <a:ext uri="{FF2B5EF4-FFF2-40B4-BE49-F238E27FC236}">
                <a16:creationId xmlns:a16="http://schemas.microsoft.com/office/drawing/2014/main" id="{A52F90C0-E737-374A-9EFA-646BBA3710B0}"/>
              </a:ext>
            </a:extLst>
          </p:cNvPr>
          <p:cNvSpPr>
            <a:spLocks noGrp="1"/>
          </p:cNvSpPr>
          <p:nvPr>
            <p:ph type="sldNum" sz="quarter" idx="12"/>
          </p:nvPr>
        </p:nvSpPr>
        <p:spPr>
          <a:xfrm>
            <a:off x="8737600" y="6356351"/>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200D58FD-F781-D745-870D-6E4D94FE5866}" type="slidenum">
              <a:rPr lang="en-US" smtClean="0"/>
              <a:t>‹#›</a:t>
            </a:fld>
            <a:endParaRPr lang="en-US"/>
          </a:p>
        </p:txBody>
      </p:sp>
    </p:spTree>
    <p:extLst>
      <p:ext uri="{BB962C8B-B14F-4D97-AF65-F5344CB8AC3E}">
        <p14:creationId xmlns:p14="http://schemas.microsoft.com/office/powerpoint/2010/main" val="3121251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4" name="Title 1"/>
          <p:cNvSpPr>
            <a:spLocks noGrp="1"/>
          </p:cNvSpPr>
          <p:nvPr>
            <p:ph type="ctrTitle"/>
          </p:nvPr>
        </p:nvSpPr>
        <p:spPr>
          <a:xfrm>
            <a:off x="914400" y="1131602"/>
            <a:ext cx="10363200" cy="1470025"/>
          </a:xfrm>
        </p:spPr>
        <p:txBody>
          <a:bodyPr/>
          <a:lstStyle>
            <a:lvl1pPr>
              <a:defRPr>
                <a:solidFill>
                  <a:schemeClr val="tx1"/>
                </a:solidFill>
              </a:defRPr>
            </a:lvl1pPr>
          </a:lstStyle>
          <a:p>
            <a:r>
              <a:rPr lang="en-US"/>
              <a:t>Click to edit Master title style</a:t>
            </a:r>
            <a:endParaRPr lang="en-US" dirty="0"/>
          </a:p>
        </p:txBody>
      </p:sp>
      <p:sp>
        <p:nvSpPr>
          <p:cNvPr id="5" name="Subtitle 2"/>
          <p:cNvSpPr>
            <a:spLocks noGrp="1"/>
          </p:cNvSpPr>
          <p:nvPr>
            <p:ph type="subTitle" idx="1"/>
          </p:nvPr>
        </p:nvSpPr>
        <p:spPr>
          <a:xfrm>
            <a:off x="1828800" y="2887376"/>
            <a:ext cx="8534400" cy="1752600"/>
          </a:xfrm>
        </p:spPr>
        <p:txBody>
          <a:bodyPr/>
          <a:lstStyle>
            <a:lvl1pPr marL="0" indent="0" algn="ctr">
              <a:buNone/>
              <a:defRPr b="0" i="0">
                <a:solidFill>
                  <a:srgbClr val="000000"/>
                </a:solidFill>
                <a:latin typeface="Museo Slab 300"/>
                <a:cs typeface="Museo Slab 30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2520274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C5C8896-2621-E74B-9CCF-BA376AA0BDD4}"/>
              </a:ext>
            </a:extLst>
          </p:cNvPr>
          <p:cNvSpPr>
            <a:spLocks noGrp="1"/>
          </p:cNvSpPr>
          <p:nvPr>
            <p:ph type="dt" sz="half" idx="10"/>
          </p:nvPr>
        </p:nvSpPr>
        <p:spPr>
          <a:xfrm>
            <a:off x="609600" y="6356351"/>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ＭＳ Ｐゴシック" panose="020B0600070205080204" pitchFamily="34" charset="-128"/>
              </a:defRPr>
            </a:lvl1pPr>
          </a:lstStyle>
          <a:p>
            <a:fld id="{2E5CBE34-7C21-2B4C-A947-77CFADB6F89F}" type="datetimeFigureOut">
              <a:rPr lang="en-US" smtClean="0"/>
              <a:t>12/22/21</a:t>
            </a:fld>
            <a:endParaRPr lang="en-US"/>
          </a:p>
        </p:txBody>
      </p:sp>
      <p:sp>
        <p:nvSpPr>
          <p:cNvPr id="5" name="Footer Placeholder 4">
            <a:extLst>
              <a:ext uri="{FF2B5EF4-FFF2-40B4-BE49-F238E27FC236}">
                <a16:creationId xmlns:a16="http://schemas.microsoft.com/office/drawing/2014/main" id="{0E03BEA0-604F-8F4A-A38A-B873E7A317EF}"/>
              </a:ext>
            </a:extLst>
          </p:cNvPr>
          <p:cNvSpPr>
            <a:spLocks noGrp="1"/>
          </p:cNvSpPr>
          <p:nvPr>
            <p:ph type="ftr" sz="quarter" idx="11"/>
          </p:nvPr>
        </p:nvSpPr>
        <p:spPr>
          <a:xfrm>
            <a:off x="4165600" y="6356351"/>
            <a:ext cx="3860800" cy="365125"/>
          </a:xfrm>
          <a:prstGeom prst="rect">
            <a:avLst/>
          </a:prstGeom>
        </p:spPr>
        <p:txBody>
          <a:bodyPr/>
          <a:lstStyle>
            <a:lvl1pPr eaLnBrk="1" fontAlgn="auto" hangingPunct="1">
              <a:spcBef>
                <a:spcPts val="0"/>
              </a:spcBef>
              <a:spcAft>
                <a:spcPts val="0"/>
              </a:spcAft>
              <a:defRPr>
                <a:latin typeface="+mn-lt"/>
                <a:ea typeface="+mn-ea"/>
              </a:defRPr>
            </a:lvl1pPr>
          </a:lstStyle>
          <a:p>
            <a:endParaRPr lang="en-US"/>
          </a:p>
        </p:txBody>
      </p:sp>
      <p:sp>
        <p:nvSpPr>
          <p:cNvPr id="6" name="Slide Number Placeholder 5">
            <a:extLst>
              <a:ext uri="{FF2B5EF4-FFF2-40B4-BE49-F238E27FC236}">
                <a16:creationId xmlns:a16="http://schemas.microsoft.com/office/drawing/2014/main" id="{DF8B3DAC-DA8B-0742-B3DA-CD3325D49ECF}"/>
              </a:ext>
            </a:extLst>
          </p:cNvPr>
          <p:cNvSpPr>
            <a:spLocks noGrp="1"/>
          </p:cNvSpPr>
          <p:nvPr>
            <p:ph type="sldNum" sz="quarter" idx="12"/>
          </p:nvPr>
        </p:nvSpPr>
        <p:spPr>
          <a:xfrm>
            <a:off x="8737600" y="6356351"/>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200D58FD-F781-D745-870D-6E4D94FE5866}" type="slidenum">
              <a:rPr lang="en-US" smtClean="0"/>
              <a:t>‹#›</a:t>
            </a:fld>
            <a:endParaRPr lang="en-US"/>
          </a:p>
        </p:txBody>
      </p:sp>
    </p:spTree>
    <p:extLst>
      <p:ext uri="{BB962C8B-B14F-4D97-AF65-F5344CB8AC3E}">
        <p14:creationId xmlns:p14="http://schemas.microsoft.com/office/powerpoint/2010/main" val="3546064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64F8C1C-66A7-F244-9AC0-14E39D635D0D}"/>
              </a:ext>
            </a:extLst>
          </p:cNvPr>
          <p:cNvSpPr>
            <a:spLocks noGrp="1"/>
          </p:cNvSpPr>
          <p:nvPr>
            <p:ph type="dt" sz="half" idx="10"/>
          </p:nvPr>
        </p:nvSpPr>
        <p:spPr>
          <a:xfrm>
            <a:off x="609600" y="6356351"/>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ＭＳ Ｐゴシック" panose="020B0600070205080204" pitchFamily="34" charset="-128"/>
              </a:defRPr>
            </a:lvl1pPr>
          </a:lstStyle>
          <a:p>
            <a:fld id="{2E5CBE34-7C21-2B4C-A947-77CFADB6F89F}" type="datetimeFigureOut">
              <a:rPr lang="en-US" smtClean="0"/>
              <a:t>12/22/21</a:t>
            </a:fld>
            <a:endParaRPr lang="en-US"/>
          </a:p>
        </p:txBody>
      </p:sp>
      <p:sp>
        <p:nvSpPr>
          <p:cNvPr id="6" name="Footer Placeholder 5">
            <a:extLst>
              <a:ext uri="{FF2B5EF4-FFF2-40B4-BE49-F238E27FC236}">
                <a16:creationId xmlns:a16="http://schemas.microsoft.com/office/drawing/2014/main" id="{D04280AA-98E2-0243-8C7C-E9E7F874EAE1}"/>
              </a:ext>
            </a:extLst>
          </p:cNvPr>
          <p:cNvSpPr>
            <a:spLocks noGrp="1"/>
          </p:cNvSpPr>
          <p:nvPr>
            <p:ph type="ftr" sz="quarter" idx="11"/>
          </p:nvPr>
        </p:nvSpPr>
        <p:spPr>
          <a:xfrm>
            <a:off x="4165600" y="6356351"/>
            <a:ext cx="3860800" cy="365125"/>
          </a:xfrm>
          <a:prstGeom prst="rect">
            <a:avLst/>
          </a:prstGeom>
        </p:spPr>
        <p:txBody>
          <a:bodyPr/>
          <a:lstStyle>
            <a:lvl1pPr eaLnBrk="1" fontAlgn="auto" hangingPunct="1">
              <a:spcBef>
                <a:spcPts val="0"/>
              </a:spcBef>
              <a:spcAft>
                <a:spcPts val="0"/>
              </a:spcAft>
              <a:defRPr>
                <a:latin typeface="+mn-lt"/>
                <a:ea typeface="+mn-ea"/>
              </a:defRPr>
            </a:lvl1pPr>
          </a:lstStyle>
          <a:p>
            <a:endParaRPr lang="en-US"/>
          </a:p>
        </p:txBody>
      </p:sp>
      <p:sp>
        <p:nvSpPr>
          <p:cNvPr id="7" name="Slide Number Placeholder 6">
            <a:extLst>
              <a:ext uri="{FF2B5EF4-FFF2-40B4-BE49-F238E27FC236}">
                <a16:creationId xmlns:a16="http://schemas.microsoft.com/office/drawing/2014/main" id="{C7E5F7B0-63AD-DA41-A18C-FBE2356F5DC9}"/>
              </a:ext>
            </a:extLst>
          </p:cNvPr>
          <p:cNvSpPr>
            <a:spLocks noGrp="1"/>
          </p:cNvSpPr>
          <p:nvPr>
            <p:ph type="sldNum" sz="quarter" idx="12"/>
          </p:nvPr>
        </p:nvSpPr>
        <p:spPr>
          <a:xfrm>
            <a:off x="8737600" y="6356351"/>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200D58FD-F781-D745-870D-6E4D94FE5866}" type="slidenum">
              <a:rPr lang="en-US" smtClean="0"/>
              <a:t>‹#›</a:t>
            </a:fld>
            <a:endParaRPr lang="en-US"/>
          </a:p>
        </p:txBody>
      </p:sp>
    </p:spTree>
    <p:extLst>
      <p:ext uri="{BB962C8B-B14F-4D97-AF65-F5344CB8AC3E}">
        <p14:creationId xmlns:p14="http://schemas.microsoft.com/office/powerpoint/2010/main" val="135048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C2F5CFA-7C18-0D47-82AF-D791C93339D3}"/>
              </a:ext>
            </a:extLst>
          </p:cNvPr>
          <p:cNvSpPr>
            <a:spLocks noGrp="1"/>
          </p:cNvSpPr>
          <p:nvPr>
            <p:ph type="dt" sz="half" idx="10"/>
          </p:nvPr>
        </p:nvSpPr>
        <p:spPr>
          <a:xfrm>
            <a:off x="609600" y="6356351"/>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ＭＳ Ｐゴシック" panose="020B0600070205080204" pitchFamily="34" charset="-128"/>
              </a:defRPr>
            </a:lvl1pPr>
          </a:lstStyle>
          <a:p>
            <a:fld id="{2E5CBE34-7C21-2B4C-A947-77CFADB6F89F}" type="datetimeFigureOut">
              <a:rPr lang="en-US" smtClean="0"/>
              <a:t>12/22/21</a:t>
            </a:fld>
            <a:endParaRPr lang="en-US"/>
          </a:p>
        </p:txBody>
      </p:sp>
      <p:sp>
        <p:nvSpPr>
          <p:cNvPr id="8" name="Footer Placeholder 7">
            <a:extLst>
              <a:ext uri="{FF2B5EF4-FFF2-40B4-BE49-F238E27FC236}">
                <a16:creationId xmlns:a16="http://schemas.microsoft.com/office/drawing/2014/main" id="{F9C98BB5-E87E-9946-8172-F3A47C8D2270}"/>
              </a:ext>
            </a:extLst>
          </p:cNvPr>
          <p:cNvSpPr>
            <a:spLocks noGrp="1"/>
          </p:cNvSpPr>
          <p:nvPr>
            <p:ph type="ftr" sz="quarter" idx="11"/>
          </p:nvPr>
        </p:nvSpPr>
        <p:spPr>
          <a:xfrm>
            <a:off x="4165600" y="6356351"/>
            <a:ext cx="3860800" cy="365125"/>
          </a:xfrm>
          <a:prstGeom prst="rect">
            <a:avLst/>
          </a:prstGeom>
        </p:spPr>
        <p:txBody>
          <a:bodyPr/>
          <a:lstStyle>
            <a:lvl1pPr eaLnBrk="1" fontAlgn="auto" hangingPunct="1">
              <a:spcBef>
                <a:spcPts val="0"/>
              </a:spcBef>
              <a:spcAft>
                <a:spcPts val="0"/>
              </a:spcAft>
              <a:defRPr>
                <a:latin typeface="+mn-lt"/>
                <a:ea typeface="+mn-ea"/>
              </a:defRPr>
            </a:lvl1pPr>
          </a:lstStyle>
          <a:p>
            <a:endParaRPr lang="en-US"/>
          </a:p>
        </p:txBody>
      </p:sp>
      <p:sp>
        <p:nvSpPr>
          <p:cNvPr id="9" name="Slide Number Placeholder 8">
            <a:extLst>
              <a:ext uri="{FF2B5EF4-FFF2-40B4-BE49-F238E27FC236}">
                <a16:creationId xmlns:a16="http://schemas.microsoft.com/office/drawing/2014/main" id="{632517A2-956B-8343-9D3A-CCB1C92D35E1}"/>
              </a:ext>
            </a:extLst>
          </p:cNvPr>
          <p:cNvSpPr>
            <a:spLocks noGrp="1"/>
          </p:cNvSpPr>
          <p:nvPr>
            <p:ph type="sldNum" sz="quarter" idx="12"/>
          </p:nvPr>
        </p:nvSpPr>
        <p:spPr>
          <a:xfrm>
            <a:off x="8737600" y="6356351"/>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200D58FD-F781-D745-870D-6E4D94FE5866}" type="slidenum">
              <a:rPr lang="en-US" smtClean="0"/>
              <a:t>‹#›</a:t>
            </a:fld>
            <a:endParaRPr lang="en-US"/>
          </a:p>
        </p:txBody>
      </p:sp>
    </p:spTree>
    <p:extLst>
      <p:ext uri="{BB962C8B-B14F-4D97-AF65-F5344CB8AC3E}">
        <p14:creationId xmlns:p14="http://schemas.microsoft.com/office/powerpoint/2010/main" val="2476813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9F6B350-7B16-5C44-88C6-BF8E730658DB}"/>
              </a:ext>
            </a:extLst>
          </p:cNvPr>
          <p:cNvSpPr>
            <a:spLocks noGrp="1"/>
          </p:cNvSpPr>
          <p:nvPr>
            <p:ph type="dt" sz="half" idx="10"/>
          </p:nvPr>
        </p:nvSpPr>
        <p:spPr>
          <a:xfrm>
            <a:off x="609600" y="6356351"/>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ＭＳ Ｐゴシック" panose="020B0600070205080204" pitchFamily="34" charset="-128"/>
              </a:defRPr>
            </a:lvl1pPr>
          </a:lstStyle>
          <a:p>
            <a:fld id="{2E5CBE34-7C21-2B4C-A947-77CFADB6F89F}" type="datetimeFigureOut">
              <a:rPr lang="en-US" smtClean="0"/>
              <a:t>12/22/21</a:t>
            </a:fld>
            <a:endParaRPr lang="en-US"/>
          </a:p>
        </p:txBody>
      </p:sp>
      <p:sp>
        <p:nvSpPr>
          <p:cNvPr id="4" name="Footer Placeholder 3">
            <a:extLst>
              <a:ext uri="{FF2B5EF4-FFF2-40B4-BE49-F238E27FC236}">
                <a16:creationId xmlns:a16="http://schemas.microsoft.com/office/drawing/2014/main" id="{9655B06B-6130-744F-847D-645425F4486F}"/>
              </a:ext>
            </a:extLst>
          </p:cNvPr>
          <p:cNvSpPr>
            <a:spLocks noGrp="1"/>
          </p:cNvSpPr>
          <p:nvPr>
            <p:ph type="ftr" sz="quarter" idx="11"/>
          </p:nvPr>
        </p:nvSpPr>
        <p:spPr>
          <a:xfrm>
            <a:off x="4165600" y="6356351"/>
            <a:ext cx="3860800" cy="365125"/>
          </a:xfrm>
          <a:prstGeom prst="rect">
            <a:avLst/>
          </a:prstGeom>
        </p:spPr>
        <p:txBody>
          <a:bodyPr/>
          <a:lstStyle>
            <a:lvl1pPr eaLnBrk="1" fontAlgn="auto" hangingPunct="1">
              <a:spcBef>
                <a:spcPts val="0"/>
              </a:spcBef>
              <a:spcAft>
                <a:spcPts val="0"/>
              </a:spcAft>
              <a:defRPr>
                <a:latin typeface="+mn-lt"/>
                <a:ea typeface="+mn-ea"/>
              </a:defRPr>
            </a:lvl1pPr>
          </a:lstStyle>
          <a:p>
            <a:endParaRPr lang="en-US"/>
          </a:p>
        </p:txBody>
      </p:sp>
      <p:sp>
        <p:nvSpPr>
          <p:cNvPr id="5" name="Slide Number Placeholder 4">
            <a:extLst>
              <a:ext uri="{FF2B5EF4-FFF2-40B4-BE49-F238E27FC236}">
                <a16:creationId xmlns:a16="http://schemas.microsoft.com/office/drawing/2014/main" id="{A27C79A7-E80B-0C42-B594-170B3A9D5B49}"/>
              </a:ext>
            </a:extLst>
          </p:cNvPr>
          <p:cNvSpPr>
            <a:spLocks noGrp="1"/>
          </p:cNvSpPr>
          <p:nvPr>
            <p:ph type="sldNum" sz="quarter" idx="12"/>
          </p:nvPr>
        </p:nvSpPr>
        <p:spPr>
          <a:xfrm>
            <a:off x="8737600" y="6356351"/>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200D58FD-F781-D745-870D-6E4D94FE5866}" type="slidenum">
              <a:rPr lang="en-US" smtClean="0"/>
              <a:t>‹#›</a:t>
            </a:fld>
            <a:endParaRPr lang="en-US"/>
          </a:p>
        </p:txBody>
      </p:sp>
    </p:spTree>
    <p:extLst>
      <p:ext uri="{BB962C8B-B14F-4D97-AF65-F5344CB8AC3E}">
        <p14:creationId xmlns:p14="http://schemas.microsoft.com/office/powerpoint/2010/main" val="1044241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C91F65-E576-A54C-AA3A-0B3A28199A39}"/>
              </a:ext>
            </a:extLst>
          </p:cNvPr>
          <p:cNvSpPr>
            <a:spLocks noGrp="1"/>
          </p:cNvSpPr>
          <p:nvPr>
            <p:ph type="dt" sz="half" idx="10"/>
          </p:nvPr>
        </p:nvSpPr>
        <p:spPr>
          <a:xfrm>
            <a:off x="609600" y="6356351"/>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ＭＳ Ｐゴシック" panose="020B0600070205080204" pitchFamily="34" charset="-128"/>
              </a:defRPr>
            </a:lvl1pPr>
          </a:lstStyle>
          <a:p>
            <a:fld id="{2E5CBE34-7C21-2B4C-A947-77CFADB6F89F}" type="datetimeFigureOut">
              <a:rPr lang="en-US" smtClean="0"/>
              <a:t>12/22/21</a:t>
            </a:fld>
            <a:endParaRPr lang="en-US"/>
          </a:p>
        </p:txBody>
      </p:sp>
      <p:sp>
        <p:nvSpPr>
          <p:cNvPr id="3" name="Footer Placeholder 2">
            <a:extLst>
              <a:ext uri="{FF2B5EF4-FFF2-40B4-BE49-F238E27FC236}">
                <a16:creationId xmlns:a16="http://schemas.microsoft.com/office/drawing/2014/main" id="{F6507B4F-1B3C-614D-824E-BAA28BAB26EC}"/>
              </a:ext>
            </a:extLst>
          </p:cNvPr>
          <p:cNvSpPr>
            <a:spLocks noGrp="1"/>
          </p:cNvSpPr>
          <p:nvPr>
            <p:ph type="ftr" sz="quarter" idx="11"/>
          </p:nvPr>
        </p:nvSpPr>
        <p:spPr>
          <a:xfrm>
            <a:off x="4165600" y="6356351"/>
            <a:ext cx="3860800" cy="365125"/>
          </a:xfrm>
          <a:prstGeom prst="rect">
            <a:avLst/>
          </a:prstGeom>
        </p:spPr>
        <p:txBody>
          <a:bodyPr/>
          <a:lstStyle>
            <a:lvl1pPr eaLnBrk="1" fontAlgn="auto" hangingPunct="1">
              <a:spcBef>
                <a:spcPts val="0"/>
              </a:spcBef>
              <a:spcAft>
                <a:spcPts val="0"/>
              </a:spcAft>
              <a:defRPr>
                <a:latin typeface="+mn-lt"/>
                <a:ea typeface="+mn-ea"/>
              </a:defRPr>
            </a:lvl1pPr>
          </a:lstStyle>
          <a:p>
            <a:endParaRPr lang="en-US"/>
          </a:p>
        </p:txBody>
      </p:sp>
      <p:sp>
        <p:nvSpPr>
          <p:cNvPr id="4" name="Slide Number Placeholder 3">
            <a:extLst>
              <a:ext uri="{FF2B5EF4-FFF2-40B4-BE49-F238E27FC236}">
                <a16:creationId xmlns:a16="http://schemas.microsoft.com/office/drawing/2014/main" id="{E4930750-DBE6-C74B-B7FD-105D374D21E4}"/>
              </a:ext>
            </a:extLst>
          </p:cNvPr>
          <p:cNvSpPr>
            <a:spLocks noGrp="1"/>
          </p:cNvSpPr>
          <p:nvPr>
            <p:ph type="sldNum" sz="quarter" idx="12"/>
          </p:nvPr>
        </p:nvSpPr>
        <p:spPr>
          <a:xfrm>
            <a:off x="8737600" y="6356351"/>
            <a:ext cx="28448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200D58FD-F781-D745-870D-6E4D94FE5866}" type="slidenum">
              <a:rPr lang="en-US" smtClean="0"/>
              <a:t>‹#›</a:t>
            </a:fld>
            <a:endParaRPr lang="en-US"/>
          </a:p>
        </p:txBody>
      </p:sp>
    </p:spTree>
    <p:extLst>
      <p:ext uri="{BB962C8B-B14F-4D97-AF65-F5344CB8AC3E}">
        <p14:creationId xmlns:p14="http://schemas.microsoft.com/office/powerpoint/2010/main" val="3753806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9B37081-C466-4F4D-827D-C07F2FB691A7}"/>
              </a:ext>
            </a:extLst>
          </p:cNvPr>
          <p:cNvSpPr/>
          <p:nvPr userDrawn="1"/>
        </p:nvSpPr>
        <p:spPr>
          <a:xfrm>
            <a:off x="0" y="0"/>
            <a:ext cx="12192000" cy="6858000"/>
          </a:xfrm>
          <a:prstGeom prst="rect">
            <a:avLst/>
          </a:prstGeom>
          <a:solidFill>
            <a:srgbClr val="E8E9E9"/>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Picture 5" descr="A close up of a sign&#10;&#10;Description automatically generated">
            <a:extLst>
              <a:ext uri="{FF2B5EF4-FFF2-40B4-BE49-F238E27FC236}">
                <a16:creationId xmlns:a16="http://schemas.microsoft.com/office/drawing/2014/main" id="{9F66DF45-175A-A142-AF16-1C4367C18749}"/>
              </a:ext>
            </a:extLst>
          </p:cNvPr>
          <p:cNvPicPr>
            <a:picLocks noChangeAspect="1"/>
          </p:cNvPicPr>
          <p:nvPr userDrawn="1"/>
        </p:nvPicPr>
        <p:blipFill>
          <a:blip r:embed="rId2"/>
          <a:stretch>
            <a:fillRect/>
          </a:stretch>
        </p:blipFill>
        <p:spPr>
          <a:xfrm>
            <a:off x="2438400" y="1143000"/>
            <a:ext cx="7315200" cy="4572000"/>
          </a:xfrm>
          <a:prstGeom prst="rect">
            <a:avLst/>
          </a:prstGeom>
        </p:spPr>
      </p:pic>
    </p:spTree>
    <p:extLst>
      <p:ext uri="{BB962C8B-B14F-4D97-AF65-F5344CB8AC3E}">
        <p14:creationId xmlns:p14="http://schemas.microsoft.com/office/powerpoint/2010/main" val="3111952834"/>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descr="A picture containing game&#10;&#10;Description automatically generated">
            <a:extLst>
              <a:ext uri="{FF2B5EF4-FFF2-40B4-BE49-F238E27FC236}">
                <a16:creationId xmlns:a16="http://schemas.microsoft.com/office/drawing/2014/main" id="{7950BDF6-03B9-424C-871D-6CA9549F7B39}"/>
              </a:ext>
            </a:extLst>
          </p:cNvPr>
          <p:cNvPicPr>
            <a:picLocks noChangeAspect="1"/>
          </p:cNvPicPr>
          <p:nvPr userDrawn="1"/>
        </p:nvPicPr>
        <p:blipFill>
          <a:blip r:embed="rId13"/>
          <a:stretch>
            <a:fillRect/>
          </a:stretch>
        </p:blipFill>
        <p:spPr>
          <a:xfrm>
            <a:off x="0" y="0"/>
            <a:ext cx="12192000" cy="6858000"/>
          </a:xfrm>
          <a:prstGeom prst="rect">
            <a:avLst/>
          </a:prstGeom>
        </p:spPr>
      </p:pic>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extLst>
      <p:ext uri="{BB962C8B-B14F-4D97-AF65-F5344CB8AC3E}">
        <p14:creationId xmlns:p14="http://schemas.microsoft.com/office/powerpoint/2010/main" val="9013755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71" r:id="rId9"/>
    <p:sldLayoutId id="2147483669" r:id="rId10"/>
    <p:sldLayoutId id="2147483670" r:id="rId11"/>
  </p:sldLayoutIdLst>
  <p:transition spd="slow"/>
  <p:txStyles>
    <p:titleStyle>
      <a:lvl1pPr algn="ctr" defTabSz="457200" rtl="0" eaLnBrk="1" fontAlgn="base" hangingPunct="1">
        <a:spcBef>
          <a:spcPct val="0"/>
        </a:spcBef>
        <a:spcAft>
          <a:spcPct val="0"/>
        </a:spcAft>
        <a:defRPr sz="4400" kern="1200">
          <a:solidFill>
            <a:schemeClr val="bg1"/>
          </a:solidFill>
          <a:latin typeface="Museo Slab 700"/>
          <a:ea typeface="MS PGothic" pitchFamily="34" charset="-128"/>
          <a:cs typeface="Museo Slab 700"/>
        </a:defRPr>
      </a:lvl1pPr>
      <a:lvl2pPr algn="ctr" defTabSz="457200" rtl="0" eaLnBrk="1" fontAlgn="base" hangingPunct="1">
        <a:spcBef>
          <a:spcPct val="0"/>
        </a:spcBef>
        <a:spcAft>
          <a:spcPct val="0"/>
        </a:spcAft>
        <a:defRPr sz="4400">
          <a:solidFill>
            <a:schemeClr val="bg1"/>
          </a:solidFill>
          <a:latin typeface="Museo Slab 700" panose="02000000000000000000" pitchFamily="2" charset="77"/>
          <a:ea typeface="MS PGothic" pitchFamily="34" charset="-128"/>
          <a:cs typeface="Museo Slab 700" panose="02000000000000000000" pitchFamily="2" charset="77"/>
        </a:defRPr>
      </a:lvl2pPr>
      <a:lvl3pPr algn="ctr" defTabSz="457200" rtl="0" eaLnBrk="1" fontAlgn="base" hangingPunct="1">
        <a:spcBef>
          <a:spcPct val="0"/>
        </a:spcBef>
        <a:spcAft>
          <a:spcPct val="0"/>
        </a:spcAft>
        <a:defRPr sz="4400">
          <a:solidFill>
            <a:schemeClr val="bg1"/>
          </a:solidFill>
          <a:latin typeface="Museo Slab 700" panose="02000000000000000000" pitchFamily="2" charset="77"/>
          <a:ea typeface="MS PGothic" pitchFamily="34" charset="-128"/>
          <a:cs typeface="Museo Slab 700" panose="02000000000000000000" pitchFamily="2" charset="77"/>
        </a:defRPr>
      </a:lvl3pPr>
      <a:lvl4pPr algn="ctr" defTabSz="457200" rtl="0" eaLnBrk="1" fontAlgn="base" hangingPunct="1">
        <a:spcBef>
          <a:spcPct val="0"/>
        </a:spcBef>
        <a:spcAft>
          <a:spcPct val="0"/>
        </a:spcAft>
        <a:defRPr sz="4400">
          <a:solidFill>
            <a:schemeClr val="bg1"/>
          </a:solidFill>
          <a:latin typeface="Museo Slab 700" panose="02000000000000000000" pitchFamily="2" charset="77"/>
          <a:ea typeface="MS PGothic" pitchFamily="34" charset="-128"/>
          <a:cs typeface="Museo Slab 700" panose="02000000000000000000" pitchFamily="2" charset="77"/>
        </a:defRPr>
      </a:lvl4pPr>
      <a:lvl5pPr algn="ctr" defTabSz="457200" rtl="0" eaLnBrk="1" fontAlgn="base" hangingPunct="1">
        <a:spcBef>
          <a:spcPct val="0"/>
        </a:spcBef>
        <a:spcAft>
          <a:spcPct val="0"/>
        </a:spcAft>
        <a:defRPr sz="4400">
          <a:solidFill>
            <a:schemeClr val="bg1"/>
          </a:solidFill>
          <a:latin typeface="Museo Slab 700" panose="02000000000000000000" pitchFamily="2" charset="77"/>
          <a:ea typeface="MS PGothic" pitchFamily="34" charset="-128"/>
          <a:cs typeface="Museo Slab 700" panose="02000000000000000000" pitchFamily="2" charset="77"/>
        </a:defRPr>
      </a:lvl5pPr>
      <a:lvl6pPr marL="457200" algn="ctr" defTabSz="457200" rtl="0" eaLnBrk="1" fontAlgn="base" hangingPunct="1">
        <a:spcBef>
          <a:spcPct val="0"/>
        </a:spcBef>
        <a:spcAft>
          <a:spcPct val="0"/>
        </a:spcAft>
        <a:defRPr sz="4400">
          <a:solidFill>
            <a:schemeClr val="bg1"/>
          </a:solidFill>
          <a:latin typeface="Museo Slab 700" panose="02000000000000000000" pitchFamily="2" charset="77"/>
          <a:ea typeface="ＭＳ Ｐゴシック" panose="020B0600070205080204" pitchFamily="34" charset="-128"/>
        </a:defRPr>
      </a:lvl6pPr>
      <a:lvl7pPr marL="914400" algn="ctr" defTabSz="457200" rtl="0" eaLnBrk="1" fontAlgn="base" hangingPunct="1">
        <a:spcBef>
          <a:spcPct val="0"/>
        </a:spcBef>
        <a:spcAft>
          <a:spcPct val="0"/>
        </a:spcAft>
        <a:defRPr sz="4400">
          <a:solidFill>
            <a:schemeClr val="bg1"/>
          </a:solidFill>
          <a:latin typeface="Museo Slab 700" panose="02000000000000000000" pitchFamily="2" charset="77"/>
          <a:ea typeface="ＭＳ Ｐゴシック" panose="020B0600070205080204" pitchFamily="34" charset="-128"/>
        </a:defRPr>
      </a:lvl7pPr>
      <a:lvl8pPr marL="1371600" algn="ctr" defTabSz="457200" rtl="0" eaLnBrk="1" fontAlgn="base" hangingPunct="1">
        <a:spcBef>
          <a:spcPct val="0"/>
        </a:spcBef>
        <a:spcAft>
          <a:spcPct val="0"/>
        </a:spcAft>
        <a:defRPr sz="4400">
          <a:solidFill>
            <a:schemeClr val="bg1"/>
          </a:solidFill>
          <a:latin typeface="Museo Slab 700" panose="02000000000000000000" pitchFamily="2" charset="77"/>
          <a:ea typeface="ＭＳ Ｐゴシック" panose="020B0600070205080204" pitchFamily="34" charset="-128"/>
        </a:defRPr>
      </a:lvl8pPr>
      <a:lvl9pPr marL="1828800" algn="ctr" defTabSz="457200" rtl="0" eaLnBrk="1" fontAlgn="base" hangingPunct="1">
        <a:spcBef>
          <a:spcPct val="0"/>
        </a:spcBef>
        <a:spcAft>
          <a:spcPct val="0"/>
        </a:spcAft>
        <a:defRPr sz="4400">
          <a:solidFill>
            <a:schemeClr val="bg1"/>
          </a:solidFill>
          <a:latin typeface="Museo Slab 700" panose="02000000000000000000" pitchFamily="2" charset="77"/>
          <a:ea typeface="ＭＳ Ｐゴシック" panose="020B0600070205080204" pitchFamily="34" charset="-128"/>
        </a:defRPr>
      </a:lvl9pPr>
    </p:titleStyle>
    <p:bodyStyle>
      <a:lvl1pPr marL="342900" indent="-342900" algn="l" defTabSz="457200" rtl="0" eaLnBrk="1" fontAlgn="base" hangingPunct="1">
        <a:spcBef>
          <a:spcPct val="20000"/>
        </a:spcBef>
        <a:spcAft>
          <a:spcPct val="0"/>
        </a:spcAft>
        <a:buFont typeface="Arial" pitchFamily="34" charset="0"/>
        <a:buChar char="•"/>
        <a:defRPr sz="3200" kern="1200">
          <a:solidFill>
            <a:schemeClr val="tx1"/>
          </a:solidFill>
          <a:latin typeface="Museo Sans 300"/>
          <a:ea typeface="MS PGothic" pitchFamily="34" charset="-128"/>
          <a:cs typeface="Museo Sans 300"/>
        </a:defRPr>
      </a:lvl1pPr>
      <a:lvl2pPr marL="742950" indent="-285750" algn="l" defTabSz="457200" rtl="0" eaLnBrk="1" fontAlgn="base" hangingPunct="1">
        <a:spcBef>
          <a:spcPct val="20000"/>
        </a:spcBef>
        <a:spcAft>
          <a:spcPct val="0"/>
        </a:spcAft>
        <a:buFont typeface="Arial" pitchFamily="34" charset="0"/>
        <a:buChar char="–"/>
        <a:defRPr sz="2800" kern="1200">
          <a:solidFill>
            <a:schemeClr val="tx1"/>
          </a:solidFill>
          <a:latin typeface="Museo Sans 300"/>
          <a:ea typeface="MS PGothic" pitchFamily="34" charset="-128"/>
          <a:cs typeface="Museo Sans 300"/>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useo Sans 300"/>
          <a:ea typeface="MS PGothic" pitchFamily="34" charset="-128"/>
          <a:cs typeface="Museo Sans 300"/>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useo Sans 300"/>
          <a:ea typeface="MS PGothic" pitchFamily="34" charset="-128"/>
          <a:cs typeface="Museo Sans 300"/>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useo Sans 300"/>
          <a:ea typeface="MS PGothic" pitchFamily="34" charset="-128"/>
          <a:cs typeface="Museo Sans 30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639913B-AF5F-AD41-9FE4-10A4035B491E}"/>
              </a:ext>
            </a:extLst>
          </p:cNvPr>
          <p:cNvSpPr>
            <a:spLocks noGrp="1"/>
          </p:cNvSpPr>
          <p:nvPr>
            <p:ph type="ctrTitle"/>
          </p:nvPr>
        </p:nvSpPr>
        <p:spPr>
          <a:xfrm>
            <a:off x="914400" y="1966645"/>
            <a:ext cx="10363200" cy="1470025"/>
          </a:xfrm>
        </p:spPr>
        <p:txBody>
          <a:bodyPr/>
          <a:lstStyle/>
          <a:p>
            <a:r>
              <a:rPr lang="en-US" sz="7200" b="1" dirty="0">
                <a:latin typeface="Museo Slab 700" panose="02000000000000000000" pitchFamily="2" charset="77"/>
              </a:rPr>
              <a:t>Realizing</a:t>
            </a:r>
            <a:br>
              <a:rPr lang="en-US" sz="7200" b="1" dirty="0">
                <a:latin typeface="Museo Slab 700" panose="02000000000000000000" pitchFamily="2" charset="77"/>
              </a:rPr>
            </a:br>
            <a:r>
              <a:rPr lang="en-US" sz="7200" b="1" dirty="0">
                <a:latin typeface="Museo Slab 700" panose="02000000000000000000" pitchFamily="2" charset="77"/>
              </a:rPr>
              <a:t>Your Vision</a:t>
            </a:r>
          </a:p>
        </p:txBody>
      </p:sp>
      <p:sp>
        <p:nvSpPr>
          <p:cNvPr id="5" name="Subtitle 4">
            <a:extLst>
              <a:ext uri="{FF2B5EF4-FFF2-40B4-BE49-F238E27FC236}">
                <a16:creationId xmlns:a16="http://schemas.microsoft.com/office/drawing/2014/main" id="{9E0A1843-BFF1-5E4A-BC3D-77A257DAF6FB}"/>
              </a:ext>
            </a:extLst>
          </p:cNvPr>
          <p:cNvSpPr>
            <a:spLocks noGrp="1"/>
          </p:cNvSpPr>
          <p:nvPr>
            <p:ph type="subTitle" idx="1"/>
          </p:nvPr>
        </p:nvSpPr>
        <p:spPr>
          <a:xfrm>
            <a:off x="1828800" y="3722419"/>
            <a:ext cx="8534400" cy="1752600"/>
          </a:xfrm>
        </p:spPr>
        <p:txBody>
          <a:bodyPr/>
          <a:lstStyle/>
          <a:p>
            <a:r>
              <a:rPr lang="en-US" i="1">
                <a:latin typeface="Museo Sans 300" panose="02000000000000000000" pitchFamily="2" charset="77"/>
              </a:rPr>
              <a:t>Session 8</a:t>
            </a:r>
            <a:endParaRPr lang="en-US" i="1" dirty="0">
              <a:latin typeface="Museo Sans 300" panose="02000000000000000000" pitchFamily="2" charset="77"/>
            </a:endParaRPr>
          </a:p>
        </p:txBody>
      </p:sp>
    </p:spTree>
    <p:extLst>
      <p:ext uri="{BB962C8B-B14F-4D97-AF65-F5344CB8AC3E}">
        <p14:creationId xmlns:p14="http://schemas.microsoft.com/office/powerpoint/2010/main" val="4102671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0A1D4-B7B9-BA44-B990-AF2FC9CDBDFE}"/>
              </a:ext>
            </a:extLst>
          </p:cNvPr>
          <p:cNvSpPr>
            <a:spLocks noGrp="1"/>
          </p:cNvSpPr>
          <p:nvPr>
            <p:ph type="title"/>
          </p:nvPr>
        </p:nvSpPr>
        <p:spPr/>
        <p:txBody>
          <a:bodyPr/>
          <a:lstStyle/>
          <a:p>
            <a:r>
              <a:rPr lang="en-US" dirty="0"/>
              <a:t>Learning Outcome</a:t>
            </a:r>
          </a:p>
        </p:txBody>
      </p:sp>
      <p:sp>
        <p:nvSpPr>
          <p:cNvPr id="3" name="Content Placeholder 2">
            <a:extLst>
              <a:ext uri="{FF2B5EF4-FFF2-40B4-BE49-F238E27FC236}">
                <a16:creationId xmlns:a16="http://schemas.microsoft.com/office/drawing/2014/main" id="{F6E6283C-A1D6-4E43-ADEB-FF56FE72C3D3}"/>
              </a:ext>
            </a:extLst>
          </p:cNvPr>
          <p:cNvSpPr>
            <a:spLocks noGrp="1"/>
          </p:cNvSpPr>
          <p:nvPr>
            <p:ph idx="1"/>
          </p:nvPr>
        </p:nvSpPr>
        <p:spPr/>
        <p:txBody>
          <a:bodyPr/>
          <a:lstStyle/>
          <a:p>
            <a:r>
              <a:rPr lang="en-US" dirty="0"/>
              <a:t>Create an actionable plan to execute goals through the Thrive Initiative</a:t>
            </a:r>
          </a:p>
        </p:txBody>
      </p:sp>
    </p:spTree>
    <p:extLst>
      <p:ext uri="{BB962C8B-B14F-4D97-AF65-F5344CB8AC3E}">
        <p14:creationId xmlns:p14="http://schemas.microsoft.com/office/powerpoint/2010/main" val="3749056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a:extLst>
              <a:ext uri="{FF2B5EF4-FFF2-40B4-BE49-F238E27FC236}">
                <a16:creationId xmlns:a16="http://schemas.microsoft.com/office/drawing/2014/main" id="{E9913165-3BA1-544E-A085-7D1A9E257B99}"/>
              </a:ext>
            </a:extLst>
          </p:cNvPr>
          <p:cNvSpPr>
            <a:spLocks noGrp="1"/>
          </p:cNvSpPr>
          <p:nvPr>
            <p:ph idx="1"/>
          </p:nvPr>
        </p:nvSpPr>
        <p:spPr>
          <a:xfrm>
            <a:off x="801384" y="665921"/>
            <a:ext cx="10589231" cy="5526158"/>
          </a:xfrm>
        </p:spPr>
        <p:txBody>
          <a:bodyPr/>
          <a:lstStyle/>
          <a:p>
            <a:pPr marL="114300" marR="0" indent="0">
              <a:lnSpc>
                <a:spcPct val="107000"/>
              </a:lnSpc>
              <a:spcBef>
                <a:spcPts val="0"/>
              </a:spcBef>
              <a:spcAft>
                <a:spcPts val="800"/>
              </a:spcAft>
              <a:buNone/>
            </a:pPr>
            <a:r>
              <a:rPr lang="en-US" sz="2200" dirty="0">
                <a:effectLst/>
                <a:ea typeface="Calibri" panose="020F0502020204030204" pitchFamily="34" charset="0"/>
                <a:cs typeface="Times New Roman" panose="02020603050405020304" pitchFamily="18" charset="0"/>
              </a:rPr>
              <a:t>15 minutes per key performance indicator: elections, then inductions, finally activation</a:t>
            </a:r>
          </a:p>
          <a:p>
            <a:pPr marL="114300" marR="0" indent="0">
              <a:lnSpc>
                <a:spcPct val="107000"/>
              </a:lnSpc>
              <a:spcBef>
                <a:spcPts val="0"/>
              </a:spcBef>
              <a:spcAft>
                <a:spcPts val="800"/>
              </a:spcAft>
              <a:buNone/>
            </a:pPr>
            <a:endParaRPr lang="en-US" sz="600" dirty="0">
              <a:effectLst/>
              <a:ea typeface="Calibri" panose="020F0502020204030204" pitchFamily="34" charset="0"/>
              <a:cs typeface="Times New Roman" panose="02020603050405020304" pitchFamily="18" charset="0"/>
            </a:endParaRPr>
          </a:p>
          <a:p>
            <a:pPr marL="457200" marR="0">
              <a:lnSpc>
                <a:spcPct val="107000"/>
              </a:lnSpc>
              <a:spcBef>
                <a:spcPts val="0"/>
              </a:spcBef>
              <a:spcAft>
                <a:spcPts val="800"/>
              </a:spcAft>
            </a:pPr>
            <a:r>
              <a:rPr lang="en-US" sz="2200" b="1" dirty="0">
                <a:effectLst/>
                <a:ea typeface="Calibri" panose="020F0502020204030204" pitchFamily="34" charset="0"/>
                <a:cs typeface="Times New Roman" panose="02020603050405020304" pitchFamily="18" charset="0"/>
              </a:rPr>
              <a:t>Minutes 1-3</a:t>
            </a:r>
            <a:r>
              <a:rPr lang="en-US" sz="2200" dirty="0">
                <a:effectLst/>
                <a:ea typeface="Calibri" panose="020F0502020204030204" pitchFamily="34" charset="0"/>
                <a:cs typeface="Times New Roman" panose="02020603050405020304" pitchFamily="18" charset="0"/>
              </a:rPr>
              <a:t>: Everyone will share their key takeaways from their table group discussion held earlier. This is where you get ideas down on paper, and that’s important because you always may want to revisit old ideas going forward.  </a:t>
            </a:r>
          </a:p>
          <a:p>
            <a:pPr marL="457200" marR="0">
              <a:lnSpc>
                <a:spcPct val="107000"/>
              </a:lnSpc>
              <a:spcBef>
                <a:spcPts val="0"/>
              </a:spcBef>
              <a:spcAft>
                <a:spcPts val="800"/>
              </a:spcAft>
            </a:pPr>
            <a:r>
              <a:rPr lang="en-US" sz="2200" b="1" dirty="0">
                <a:effectLst/>
                <a:ea typeface="Calibri" panose="020F0502020204030204" pitchFamily="34" charset="0"/>
                <a:cs typeface="Times New Roman" panose="02020603050405020304" pitchFamily="18" charset="0"/>
              </a:rPr>
              <a:t>Minutes 4-9</a:t>
            </a:r>
            <a:r>
              <a:rPr lang="en-US" sz="2200" dirty="0">
                <a:effectLst/>
                <a:ea typeface="Calibri" panose="020F0502020204030204" pitchFamily="34" charset="0"/>
                <a:cs typeface="Times New Roman" panose="02020603050405020304" pitchFamily="18" charset="0"/>
              </a:rPr>
              <a:t>: Identify and discuss the ideas that are viable and effective.  Think big!  Ask yourself “how can we make this happen?” rather than just “what are we going to do?” </a:t>
            </a:r>
          </a:p>
          <a:p>
            <a:pPr marL="457200" marR="0">
              <a:lnSpc>
                <a:spcPct val="107000"/>
              </a:lnSpc>
              <a:spcBef>
                <a:spcPts val="0"/>
              </a:spcBef>
              <a:spcAft>
                <a:spcPts val="800"/>
              </a:spcAft>
            </a:pPr>
            <a:r>
              <a:rPr lang="en-US" sz="2200" b="1" dirty="0">
                <a:effectLst/>
                <a:ea typeface="Calibri" panose="020F0502020204030204" pitchFamily="34" charset="0"/>
                <a:cs typeface="Times New Roman" panose="02020603050405020304" pitchFamily="18" charset="0"/>
              </a:rPr>
              <a:t>Minutes 10-15</a:t>
            </a:r>
            <a:r>
              <a:rPr lang="en-US" sz="2200" dirty="0">
                <a:effectLst/>
                <a:ea typeface="Calibri" panose="020F0502020204030204" pitchFamily="34" charset="0"/>
                <a:cs typeface="Times New Roman" panose="02020603050405020304" pitchFamily="18" charset="0"/>
              </a:rPr>
              <a:t>: Organize your ideas into </a:t>
            </a:r>
            <a:r>
              <a:rPr lang="en-US" sz="2200" u="sng" dirty="0">
                <a:effectLst/>
                <a:ea typeface="Calibri" panose="020F0502020204030204" pitchFamily="34" charset="0"/>
                <a:cs typeface="Times New Roman" panose="02020603050405020304" pitchFamily="18" charset="0"/>
              </a:rPr>
              <a:t>three actionable goals</a:t>
            </a:r>
            <a:r>
              <a:rPr lang="en-US" sz="2200" dirty="0">
                <a:effectLst/>
                <a:ea typeface="Calibri" panose="020F0502020204030204" pitchFamily="34" charset="0"/>
                <a:cs typeface="Times New Roman" panose="02020603050405020304" pitchFamily="18" charset="0"/>
              </a:rPr>
              <a:t> with a clear understanding of how you’re going to reach them, who’s responsible for their implementation, and the timeline these will occur on.  </a:t>
            </a:r>
          </a:p>
          <a:p>
            <a:pPr marL="114300" marR="0" indent="0">
              <a:lnSpc>
                <a:spcPct val="107000"/>
              </a:lnSpc>
              <a:spcBef>
                <a:spcPts val="0"/>
              </a:spcBef>
              <a:spcAft>
                <a:spcPts val="800"/>
              </a:spcAft>
              <a:buNone/>
            </a:pPr>
            <a:endParaRPr lang="en-US" sz="600" dirty="0">
              <a:effectLst/>
              <a:ea typeface="Calibri" panose="020F0502020204030204" pitchFamily="34" charset="0"/>
              <a:cs typeface="Times New Roman" panose="02020603050405020304" pitchFamily="18" charset="0"/>
            </a:endParaRPr>
          </a:p>
          <a:p>
            <a:pPr marL="114300" marR="0" indent="0">
              <a:lnSpc>
                <a:spcPct val="107000"/>
              </a:lnSpc>
              <a:spcBef>
                <a:spcPts val="0"/>
              </a:spcBef>
              <a:spcAft>
                <a:spcPts val="800"/>
              </a:spcAft>
              <a:buNone/>
            </a:pPr>
            <a:r>
              <a:rPr lang="en-US" sz="2200" dirty="0">
                <a:effectLst/>
                <a:ea typeface="Calibri" panose="020F0502020204030204" pitchFamily="34" charset="0"/>
                <a:cs typeface="Times New Roman" panose="02020603050405020304" pitchFamily="18" charset="0"/>
              </a:rPr>
              <a:t>	Repeat for each of the three key performance indicators</a:t>
            </a:r>
          </a:p>
        </p:txBody>
      </p:sp>
    </p:spTree>
    <p:extLst>
      <p:ext uri="{BB962C8B-B14F-4D97-AF65-F5344CB8AC3E}">
        <p14:creationId xmlns:p14="http://schemas.microsoft.com/office/powerpoint/2010/main" val="1670984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92542717"/>
      </p:ext>
    </p:extLst>
  </p:cSld>
  <p:clrMapOvr>
    <a:masterClrMapping/>
  </p:clrMapOvr>
  <p:transition spd="slow"/>
</p:sld>
</file>

<file path=ppt/theme/theme1.xml><?xml version="1.0" encoding="utf-8"?>
<a:theme xmlns:a="http://schemas.openxmlformats.org/drawingml/2006/main" name="AC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ACT" id="{6E499468-EBB3-3949-8B46-5D9A3CA28A55}" vid="{41EC23E1-AF2B-644D-B8B5-D61C7205F8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TotalTime>
  <Words>160</Words>
  <Application>Microsoft Macintosh PowerPoint</Application>
  <PresentationFormat>Widescreen</PresentationFormat>
  <Paragraphs>12</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Museo Sans 300</vt:lpstr>
      <vt:lpstr>Museo Slab 300</vt:lpstr>
      <vt:lpstr>Museo Slab 700</vt:lpstr>
      <vt:lpstr>ACT</vt:lpstr>
      <vt:lpstr>Realizing Your Vision</vt:lpstr>
      <vt:lpstr>Learning Outcome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Bryson Schroeder</dc:creator>
  <cp:lastModifiedBy>Anthony Roman</cp:lastModifiedBy>
  <cp:revision>15</cp:revision>
  <dcterms:created xsi:type="dcterms:W3CDTF">2019-10-30T02:34:04Z</dcterms:created>
  <dcterms:modified xsi:type="dcterms:W3CDTF">2021-12-23T01:45:24Z</dcterms:modified>
</cp:coreProperties>
</file>