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6" roundtripDataSignature="AMtx7miMFYhE62Gc8dr2U9or7to93lth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61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870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>
            <a:spLocks noGrp="1"/>
          </p:cNvSpPr>
          <p:nvPr>
            <p:ph type="ctrTitle"/>
          </p:nvPr>
        </p:nvSpPr>
        <p:spPr>
          <a:xfrm>
            <a:off x="914400" y="12541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5" name="Google Shape;15;p13"/>
          <p:cNvSpPr txBox="1">
            <a:spLocks noGrp="1"/>
          </p:cNvSpPr>
          <p:nvPr>
            <p:ph type="subTitle" idx="1"/>
          </p:nvPr>
        </p:nvSpPr>
        <p:spPr>
          <a:xfrm>
            <a:off x="1828800" y="30099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  <a:defRPr sz="3600" b="0" i="0">
                <a:solidFill>
                  <a:srgbClr val="C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3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3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rgbClr val="C00000"/>
                </a:solidFill>
                <a:latin typeface="Museo Slab 700" panose="02000000000000000000" pitchFamily="2" charset="77"/>
                <a:ea typeface="Museo Slab 7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1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b="0" i="0"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latin typeface="Museo Slab 700" panose="02000000000000000000" pitchFamily="2" charset="77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8E9E9"/>
          </a:soli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17" descr="A close up of a 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38400" y="1143000"/>
            <a:ext cx="7315200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ctrTitle"/>
          </p:nvPr>
        </p:nvSpPr>
        <p:spPr>
          <a:xfrm>
            <a:off x="914400" y="1131602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>
                <a:solidFill>
                  <a:schemeClr val="dk1"/>
                </a:solidFill>
                <a:latin typeface="Museo Slab 700" panose="02000000000000000000" pitchFamily="2" charset="77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18"/>
          <p:cNvSpPr txBox="1">
            <a:spLocks noGrp="1"/>
          </p:cNvSpPr>
          <p:nvPr>
            <p:ph type="subTitle" idx="1"/>
          </p:nvPr>
        </p:nvSpPr>
        <p:spPr>
          <a:xfrm>
            <a:off x="1828800" y="2887376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 b="0" i="0">
                <a:solidFill>
                  <a:srgbClr val="000000"/>
                </a:solidFill>
                <a:latin typeface="Museo Sans 300" panose="02000000000000000000" pitchFamily="2" charset="77"/>
                <a:ea typeface="Museo Sans 300" panose="02000000000000000000" pitchFamily="2" charset="77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2" descr="A picture containing gam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>
            <a:spLocks noGrp="1"/>
          </p:cNvSpPr>
          <p:nvPr>
            <p:ph type="ctrTitle"/>
          </p:nvPr>
        </p:nvSpPr>
        <p:spPr>
          <a:xfrm>
            <a:off x="914400" y="1966645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/>
              <a:t>The Trail Ahead</a:t>
            </a:r>
            <a:endParaRPr/>
          </a:p>
        </p:txBody>
      </p:sp>
      <p:sp>
        <p:nvSpPr>
          <p:cNvPr id="78" name="Google Shape;78;p1"/>
          <p:cNvSpPr txBox="1">
            <a:spLocks noGrp="1"/>
          </p:cNvSpPr>
          <p:nvPr>
            <p:ph type="subTitle" idx="1"/>
          </p:nvPr>
        </p:nvSpPr>
        <p:spPr>
          <a:xfrm>
            <a:off x="1828800" y="3722419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lang="en-US" i="1"/>
              <a:t>Session 9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100" dirty="0">
                <a:solidFill>
                  <a:srgbClr val="C00000"/>
                </a:solidFill>
              </a:rPr>
              <a:t>SONG OF OUR ORDER</a:t>
            </a:r>
            <a:endParaRPr sz="7100" dirty="0"/>
          </a:p>
        </p:txBody>
      </p:sp>
    </p:spTree>
    <p:extLst>
      <p:ext uri="{BB962C8B-B14F-4D97-AF65-F5344CB8AC3E}">
        <p14:creationId xmlns:p14="http://schemas.microsoft.com/office/powerpoint/2010/main" val="2600664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Learning Outcomes</a:t>
            </a:r>
            <a:endParaRPr dirty="0"/>
          </a:p>
        </p:txBody>
      </p:sp>
      <p:sp>
        <p:nvSpPr>
          <p:cNvPr id="84" name="Google Shape;84;p2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Recap the conference and identify key takeaways.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/>
              <a:t>Initiate ways to adapt, collaborate, and Thrive to ensure the success and future of our </a:t>
            </a:r>
            <a:r>
              <a:rPr lang="en-US"/>
              <a:t>organization.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3" descr="A screenshot of a cell phon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34368" y="509536"/>
            <a:ext cx="6523264" cy="58389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"/>
          <p:cNvSpPr txBox="1">
            <a:spLocks noGrp="1"/>
          </p:cNvSpPr>
          <p:nvPr>
            <p:ph type="title"/>
          </p:nvPr>
        </p:nvSpPr>
        <p:spPr>
          <a:xfrm>
            <a:off x="0" y="2600325"/>
            <a:ext cx="1219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900">
                <a:solidFill>
                  <a:srgbClr val="C00000"/>
                </a:solidFill>
              </a:rPr>
              <a:t>14.5%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5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ACTION PLANS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6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YOU ARE </a:t>
            </a:r>
            <a:br>
              <a:rPr lang="en-US" sz="8000">
                <a:solidFill>
                  <a:srgbClr val="C00000"/>
                </a:solidFill>
              </a:rPr>
            </a:br>
            <a:r>
              <a:rPr lang="en-US" sz="8000">
                <a:solidFill>
                  <a:srgbClr val="C00000"/>
                </a:solidFill>
              </a:rPr>
              <a:t>NOT ALONE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7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7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STAFF RECOGNITION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8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DELEGATE RECOGNITION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"/>
          <p:cNvSpPr/>
          <p:nvPr/>
        </p:nvSpPr>
        <p:spPr>
          <a:xfrm>
            <a:off x="671511" y="1557338"/>
            <a:ext cx="10868025" cy="3100387"/>
          </a:xfrm>
          <a:prstGeom prst="rect">
            <a:avLst/>
          </a:prstGeom>
          <a:solidFill>
            <a:srgbClr val="D8D8D8"/>
          </a:solidFill>
          <a:ln w="38100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1021556" y="2536031"/>
            <a:ext cx="1014888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>
                <a:solidFill>
                  <a:srgbClr val="C00000"/>
                </a:solidFill>
              </a:rPr>
              <a:t>CLOSING REMARKS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53</Words>
  <Application>Microsoft Macintosh PowerPoint</Application>
  <PresentationFormat>Widescreen</PresentationFormat>
  <Paragraphs>12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Museo Sans 300</vt:lpstr>
      <vt:lpstr>Museo Slab 700</vt:lpstr>
      <vt:lpstr>ACT</vt:lpstr>
      <vt:lpstr>The Trail Ahead</vt:lpstr>
      <vt:lpstr>Learning Outcomes</vt:lpstr>
      <vt:lpstr>PowerPoint Presentation</vt:lpstr>
      <vt:lpstr>14.5%</vt:lpstr>
      <vt:lpstr>ACTION PLANS</vt:lpstr>
      <vt:lpstr>YOU ARE  NOT ALONE</vt:lpstr>
      <vt:lpstr>STAFF RECOGNITION</vt:lpstr>
      <vt:lpstr>DELEGATE RECOGNITION</vt:lpstr>
      <vt:lpstr>CLOSING REMARKS</vt:lpstr>
      <vt:lpstr>SONG OF OUR ORDER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Trail Ahead</dc:title>
  <dc:creator>Bryson Schroeder</dc:creator>
  <cp:lastModifiedBy>Anthony Roman</cp:lastModifiedBy>
  <cp:revision>4</cp:revision>
  <dcterms:created xsi:type="dcterms:W3CDTF">2019-10-30T02:34:04Z</dcterms:created>
  <dcterms:modified xsi:type="dcterms:W3CDTF">2021-12-23T01:45:58Z</dcterms:modified>
</cp:coreProperties>
</file>