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&amp; Finance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Lodge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closed loop communication?</a:t>
            </a:r>
          </a:p>
          <a:p>
            <a:endParaRPr lang="en-US" dirty="0"/>
          </a:p>
          <a:p>
            <a:r>
              <a:rPr lang="en-US" dirty="0" smtClean="0"/>
              <a:t>Why is this bad?</a:t>
            </a:r>
          </a:p>
          <a:p>
            <a:endParaRPr lang="en-US" dirty="0"/>
          </a:p>
          <a:p>
            <a:r>
              <a:rPr lang="en-US" dirty="0" smtClean="0"/>
              <a:t>What solves closed loop communication?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loop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69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Verbal</a:t>
            </a:r>
          </a:p>
          <a:p>
            <a:endParaRPr lang="en-US" dirty="0"/>
          </a:p>
          <a:p>
            <a:r>
              <a:rPr lang="en-US" dirty="0" smtClean="0"/>
              <a:t>Mail</a:t>
            </a:r>
          </a:p>
          <a:p>
            <a:endParaRPr lang="en-US" dirty="0"/>
          </a:p>
          <a:p>
            <a:r>
              <a:rPr lang="en-US" dirty="0" smtClean="0"/>
              <a:t>Electronic</a:t>
            </a:r>
          </a:p>
          <a:p>
            <a:endParaRPr lang="en-US" dirty="0"/>
          </a:p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3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Welcome, we are glad that you could join us for Dynamic Inspiration, Developing your Leadership. </a:t>
            </a:r>
          </a:p>
          <a:p>
            <a:endParaRPr lang="en-US" dirty="0"/>
          </a:p>
          <a:p>
            <a:r>
              <a:rPr lang="en-US" dirty="0" smtClean="0"/>
              <a:t>To gain the most from this session today, we encourage you to actively participate and take notes.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first step in understanding lodge finances is by knowing how much money you have, where it is spent, and when it is used. </a:t>
            </a:r>
          </a:p>
          <a:p>
            <a:endParaRPr lang="en-US" dirty="0"/>
          </a:p>
          <a:p>
            <a:r>
              <a:rPr lang="en-US" dirty="0" smtClean="0"/>
              <a:t>Finances is all about planning for the future.</a:t>
            </a:r>
          </a:p>
          <a:p>
            <a:endParaRPr lang="en-US" dirty="0"/>
          </a:p>
          <a:p>
            <a:r>
              <a:rPr lang="en-US" dirty="0" smtClean="0"/>
              <a:t>Fiscal management is JTE #1 and requests that each lodge develops and successfully executes an annual budget.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Lodge Finances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4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When understanding lodge operations and especially financing there are few things we need to know.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: Lodge Finance have to be included in the council treasury and are subject to your councils regulations and annual audit.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: All OA funds are handled through the councils regular financial system as outlined in the “Local Council Accounting Manual”.</a:t>
            </a:r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: Each council has a different way of operating, therefore work with your staff advisor and council bookkeeper to find out about your councils unique procedure.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&amp;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4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the benefits &amp; purposes of having an </a:t>
            </a:r>
            <a:r>
              <a:rPr lang="en-US" u="sng" dirty="0" smtClean="0"/>
              <a:t>annual</a:t>
            </a:r>
            <a:r>
              <a:rPr lang="en-US" dirty="0" smtClean="0"/>
              <a:t> budget?</a:t>
            </a:r>
          </a:p>
          <a:p>
            <a:endParaRPr lang="en-US" dirty="0"/>
          </a:p>
          <a:p>
            <a:r>
              <a:rPr lang="en-US" dirty="0" smtClean="0"/>
              <a:t>What are the benefits &amp; Purposes of having an </a:t>
            </a:r>
            <a:r>
              <a:rPr lang="en-US" u="sng" dirty="0" smtClean="0"/>
              <a:t>event</a:t>
            </a:r>
            <a:r>
              <a:rPr lang="en-US" dirty="0" smtClean="0"/>
              <a:t> budget?</a:t>
            </a:r>
          </a:p>
          <a:p>
            <a:endParaRPr lang="en-US" dirty="0"/>
          </a:p>
          <a:p>
            <a:r>
              <a:rPr lang="en-US" dirty="0" smtClean="0"/>
              <a:t>What is the difference between an annual &amp; event budget?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 &amp; Record 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8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Dues cover the expenses of the lodge, based on the annual budget. </a:t>
            </a:r>
          </a:p>
          <a:p>
            <a:endParaRPr lang="en-US" dirty="0"/>
          </a:p>
          <a:p>
            <a:r>
              <a:rPr lang="en-US" dirty="0" smtClean="0"/>
              <a:t>What are the average dues nation wide?</a:t>
            </a:r>
          </a:p>
          <a:p>
            <a:endParaRPr lang="en-US" dirty="0"/>
          </a:p>
          <a:p>
            <a:r>
              <a:rPr lang="en-US" dirty="0" smtClean="0"/>
              <a:t>Does your lodge charge for the cost of a brotherhood sash in the ordeal fees? (Why do lodges handle this differently?)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do lodges fundraise?</a:t>
            </a:r>
          </a:p>
          <a:p>
            <a:endParaRPr lang="en-US" dirty="0"/>
          </a:p>
          <a:p>
            <a:r>
              <a:rPr lang="en-US" dirty="0" smtClean="0"/>
              <a:t>How do lodges fundraise?</a:t>
            </a:r>
          </a:p>
          <a:p>
            <a:endParaRPr lang="en-US" dirty="0"/>
          </a:p>
          <a:p>
            <a:r>
              <a:rPr lang="en-US" dirty="0" smtClean="0"/>
              <a:t>What are some good examples of why lodges might fundraise?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2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Why might you market your lodge?</a:t>
            </a:r>
          </a:p>
          <a:p>
            <a:endParaRPr lang="en-US" dirty="0"/>
          </a:p>
          <a:p>
            <a:r>
              <a:rPr lang="en-US" dirty="0"/>
              <a:t>How do you market your lodge?</a:t>
            </a:r>
          </a:p>
          <a:p>
            <a:endParaRPr lang="en-US" dirty="0" smtClean="0"/>
          </a:p>
          <a:p>
            <a:r>
              <a:rPr lang="en-US" dirty="0" smtClean="0"/>
              <a:t>What are the benefits of marketing your lodge?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your lodge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main ways lodges communicate.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72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769</TotalTime>
  <Words>374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NOAC Training Template</vt:lpstr>
      <vt:lpstr>Small Lodge Administration</vt:lpstr>
      <vt:lpstr>Introduction</vt:lpstr>
      <vt:lpstr>Lodge Finances</vt:lpstr>
      <vt:lpstr>Policy &amp; Procedure</vt:lpstr>
      <vt:lpstr>Budgeting &amp; Record Keeping</vt:lpstr>
      <vt:lpstr>Dues</vt:lpstr>
      <vt:lpstr>Fundraising</vt:lpstr>
      <vt:lpstr>Marketing your lodge</vt:lpstr>
      <vt:lpstr>Communication</vt:lpstr>
      <vt:lpstr>Closed loop communication</vt:lpstr>
      <vt:lpstr>Ways to communicate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18</cp:revision>
  <dcterms:created xsi:type="dcterms:W3CDTF">2015-03-14T12:26:04Z</dcterms:created>
  <dcterms:modified xsi:type="dcterms:W3CDTF">2015-07-13T15:40:01Z</dcterms:modified>
</cp:coreProperties>
</file>