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0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Logistics and Organization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Lodge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Welcome, we are glad that you could join us for Dynamic Inspiration, Developing your Leadership. </a:t>
            </a:r>
          </a:p>
          <a:p>
            <a:endParaRPr lang="en-US" dirty="0"/>
          </a:p>
          <a:p>
            <a:r>
              <a:rPr lang="en-US" dirty="0" smtClean="0"/>
              <a:t>To gain the most from this session today, we encourage you to actively participate and take notes.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99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785</TotalTime>
  <Words>44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NOAC Training Template</vt:lpstr>
      <vt:lpstr>Small Lodge Administration</vt:lpstr>
      <vt:lpstr>Introduction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Don Combs</cp:lastModifiedBy>
  <cp:revision>21</cp:revision>
  <dcterms:created xsi:type="dcterms:W3CDTF">2015-03-14T12:26:04Z</dcterms:created>
  <dcterms:modified xsi:type="dcterms:W3CDTF">2015-07-01T23:25:11Z</dcterms:modified>
</cp:coreProperties>
</file>