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v. Adult Roles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Role of Adults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7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Adviser?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2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 Adviser?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Everyone over 21! </a:t>
            </a:r>
          </a:p>
          <a:p>
            <a:pPr marL="0" indent="0" algn="ctr">
              <a:buNone/>
            </a:pPr>
            <a:r>
              <a:rPr lang="en-US" dirty="0" smtClean="0"/>
              <a:t>(Appointed or otherwise)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4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Adviser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a Positive Role Model</a:t>
            </a:r>
          </a:p>
          <a:p>
            <a:r>
              <a:rPr lang="en-US" dirty="0" smtClean="0"/>
              <a:t>Set the Example</a:t>
            </a:r>
          </a:p>
          <a:p>
            <a:r>
              <a:rPr lang="en-US" dirty="0" smtClean="0"/>
              <a:t>Teach Effective Communication</a:t>
            </a:r>
          </a:p>
          <a:p>
            <a:r>
              <a:rPr lang="en-US" dirty="0" smtClean="0"/>
              <a:t>Mentor Through Example</a:t>
            </a:r>
          </a:p>
          <a:p>
            <a:r>
              <a:rPr lang="en-US" dirty="0" smtClean="0"/>
              <a:t>Set Expectations</a:t>
            </a:r>
          </a:p>
          <a:p>
            <a:r>
              <a:rPr lang="en-US" dirty="0" smtClean="0"/>
              <a:t>Provide Perspective</a:t>
            </a:r>
          </a:p>
          <a:p>
            <a:r>
              <a:rPr lang="en-US" dirty="0" smtClean="0"/>
              <a:t>Coach the Youth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8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Adviser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 a Teacher</a:t>
            </a:r>
          </a:p>
          <a:p>
            <a:r>
              <a:rPr lang="en-US" dirty="0" smtClean="0"/>
              <a:t>Provide Feedback</a:t>
            </a:r>
          </a:p>
          <a:p>
            <a:r>
              <a:rPr lang="en-US" dirty="0" smtClean="0"/>
              <a:t>Support the Youth</a:t>
            </a:r>
          </a:p>
          <a:p>
            <a:r>
              <a:rPr lang="en-US" dirty="0" smtClean="0"/>
              <a:t>Provide Enthusiasm</a:t>
            </a:r>
          </a:p>
          <a:p>
            <a:r>
              <a:rPr lang="en-US" dirty="0" smtClean="0"/>
              <a:t>Ensure Recognition</a:t>
            </a:r>
          </a:p>
          <a:p>
            <a:r>
              <a:rPr lang="en-US" dirty="0" smtClean="0"/>
              <a:t>Be a Source of Knowledge</a:t>
            </a:r>
          </a:p>
          <a:p>
            <a:r>
              <a:rPr lang="en-US" dirty="0" smtClean="0"/>
              <a:t>Let the Youth Lead</a:t>
            </a:r>
          </a:p>
          <a:p>
            <a:r>
              <a:rPr lang="en-US" dirty="0" smtClean="0"/>
              <a:t>Have fun!/Encourage </a:t>
            </a:r>
            <a:r>
              <a:rPr lang="en-US" smtClean="0"/>
              <a:t>future involvement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6</TotalTime>
  <Words>97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NOAC_Powerpoint_Blue</vt:lpstr>
      <vt:lpstr>Youth v. Adult Roles</vt:lpstr>
      <vt:lpstr>Who is an Adviser?</vt:lpstr>
      <vt:lpstr>Who is an Adviser?</vt:lpstr>
      <vt:lpstr>Role of the Adviser</vt:lpstr>
      <vt:lpstr>Role of Adviser (continued)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v. Adult Roles</dc:title>
  <dc:creator>Phil Raine</dc:creator>
  <cp:lastModifiedBy>Jake Torpey</cp:lastModifiedBy>
  <cp:revision>3</cp:revision>
  <dcterms:created xsi:type="dcterms:W3CDTF">2015-07-08T05:09:19Z</dcterms:created>
  <dcterms:modified xsi:type="dcterms:W3CDTF">2015-07-13T15:37:52Z</dcterms:modified>
</cp:coreProperties>
</file>