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Youth v. Adult Roles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 You Want to Be the Next Chief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443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Adviser v. Officer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3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Adviser v. Officer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Adviser – one who gives advise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Officer – one who is elected to hold an office of trust, authority, or 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76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Next Chief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will the Lodge expect?</a:t>
            </a:r>
          </a:p>
          <a:p>
            <a:endParaRPr lang="en-US" dirty="0"/>
          </a:p>
          <a:p>
            <a:r>
              <a:rPr lang="en-US" dirty="0" smtClean="0"/>
              <a:t>What will the Chief expect?</a:t>
            </a:r>
          </a:p>
          <a:p>
            <a:endParaRPr lang="en-US" dirty="0"/>
          </a:p>
          <a:p>
            <a:r>
              <a:rPr lang="en-US" dirty="0" smtClean="0"/>
              <a:t>What will the Adviser expect?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224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realistic time expectations</a:t>
            </a:r>
          </a:p>
          <a:p>
            <a:endParaRPr lang="en-US" dirty="0"/>
          </a:p>
          <a:p>
            <a:r>
              <a:rPr lang="en-US" dirty="0" smtClean="0"/>
              <a:t>Set personal boundaries</a:t>
            </a:r>
          </a:p>
          <a:p>
            <a:endParaRPr lang="en-US" dirty="0"/>
          </a:p>
          <a:p>
            <a:r>
              <a:rPr lang="en-US" dirty="0" smtClean="0"/>
              <a:t>Establish lines of communication</a:t>
            </a:r>
          </a:p>
          <a:p>
            <a:endParaRPr lang="en-US" dirty="0"/>
          </a:p>
          <a:p>
            <a:r>
              <a:rPr lang="en-US" dirty="0" smtClean="0"/>
              <a:t>Identify talents and 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620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Acquiring Leadership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mentor?</a:t>
            </a:r>
          </a:p>
          <a:p>
            <a:endParaRPr lang="en-US" dirty="0"/>
          </a:p>
          <a:p>
            <a:r>
              <a:rPr lang="en-US" dirty="0" smtClean="0"/>
              <a:t>How do we get mentors?</a:t>
            </a:r>
          </a:p>
          <a:p>
            <a:endParaRPr lang="en-US" dirty="0"/>
          </a:p>
          <a:p>
            <a:r>
              <a:rPr lang="en-US" dirty="0" smtClean="0"/>
              <a:t>Who are your mentors?</a:t>
            </a:r>
          </a:p>
          <a:p>
            <a:endParaRPr lang="en-US" dirty="0"/>
          </a:p>
          <a:p>
            <a:r>
              <a:rPr lang="en-US" dirty="0" smtClean="0"/>
              <a:t>Who have you mentored?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347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the Next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Committee Chairs and Advisers provide needed support and allow lodge leadership to identify the next generation of leaders.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34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Scenario: Chief Keith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Term Lodge Officer</a:t>
            </a:r>
          </a:p>
          <a:p>
            <a:r>
              <a:rPr lang="en-US" dirty="0" smtClean="0"/>
              <a:t>Committee to honor past Chiefs &amp; Advisers</a:t>
            </a:r>
          </a:p>
          <a:p>
            <a:r>
              <a:rPr lang="en-US" dirty="0" smtClean="0"/>
              <a:t>Appoints good friend as chair</a:t>
            </a:r>
          </a:p>
          <a:p>
            <a:r>
              <a:rPr lang="en-US" dirty="0" smtClean="0"/>
              <a:t>Conflict: Lodge needs more manpower to host section conclave</a:t>
            </a:r>
          </a:p>
          <a:p>
            <a:r>
              <a:rPr lang="en-US" dirty="0" smtClean="0"/>
              <a:t>How do you handle?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14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OA Publications</a:t>
            </a:r>
          </a:p>
          <a:p>
            <a:r>
              <a:rPr lang="en-US" dirty="0" smtClean="0"/>
              <a:t>Section Conclaves</a:t>
            </a:r>
          </a:p>
          <a:p>
            <a:r>
              <a:rPr lang="en-US" dirty="0" smtClean="0"/>
              <a:t>NLS and NLATS</a:t>
            </a:r>
          </a:p>
          <a:p>
            <a:r>
              <a:rPr lang="en-US" dirty="0" smtClean="0"/>
              <a:t>NOAC</a:t>
            </a:r>
          </a:p>
          <a:p>
            <a:r>
              <a:rPr lang="en-US" dirty="0" smtClean="0"/>
              <a:t>People</a:t>
            </a:r>
          </a:p>
          <a:p>
            <a:r>
              <a:rPr lang="en-US" dirty="0" smtClean="0"/>
              <a:t>Outside of Scouting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111398"/>
      </p:ext>
    </p:extLst>
  </p:cSld>
  <p:clrMapOvr>
    <a:masterClrMapping/>
  </p:clrMapOvr>
</p:sld>
</file>

<file path=ppt/theme/theme1.xml><?xml version="1.0" encoding="utf-8"?>
<a:theme xmlns:a="http://schemas.openxmlformats.org/drawingml/2006/main" name="NOAC_Powerpoint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13</TotalTime>
  <Words>190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NOAC_Powerpoint_Blue</vt:lpstr>
      <vt:lpstr>Youth v. Adult Roles</vt:lpstr>
      <vt:lpstr>Adviser v. Officer</vt:lpstr>
      <vt:lpstr>Adviser v. Officer</vt:lpstr>
      <vt:lpstr>The Next Chief</vt:lpstr>
      <vt:lpstr>After the election</vt:lpstr>
      <vt:lpstr>Acquiring Leadership Skills</vt:lpstr>
      <vt:lpstr>Identifying the Next Generation</vt:lpstr>
      <vt:lpstr>Scenario: Chief Keith</vt:lpstr>
      <vt:lpstr>Resources</vt:lpstr>
      <vt:lpstr>For Training Resources and More Information Visit: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v. Adult Roles</dc:title>
  <dc:creator>Phil Raine</dc:creator>
  <cp:lastModifiedBy>Jake Torpey</cp:lastModifiedBy>
  <cp:revision>3</cp:revision>
  <dcterms:created xsi:type="dcterms:W3CDTF">2015-07-08T04:45:20Z</dcterms:created>
  <dcterms:modified xsi:type="dcterms:W3CDTF">2015-07-13T15:37:38Z</dcterms:modified>
</cp:coreProperties>
</file>