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336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713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689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85800" y="846862"/>
            <a:ext cx="7772400" cy="110251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2163693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70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7327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0806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0806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8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1246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7641"/>
            <a:ext cx="4040188" cy="2472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391246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077641"/>
            <a:ext cx="4041775" cy="2472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384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01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3C222-CFB6-AC4C-9D20-9EAEBC4BC948}" type="datetimeFigureOut">
              <a:rPr lang="en-US" smtClean="0"/>
              <a:t>1/5/16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25860-5B82-3144-AF04-A8A8C4525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503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Museo Slab 700"/>
          <a:ea typeface="+mj-ea"/>
          <a:cs typeface="Museo Slab 70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Museo Sans 300"/>
          <a:ea typeface="+mn-ea"/>
          <a:cs typeface="Museo Sans 30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Museo Sans 300"/>
          <a:ea typeface="+mn-ea"/>
          <a:cs typeface="Museo Sans 30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Museo Sans 300"/>
          <a:ea typeface="+mn-ea"/>
          <a:cs typeface="Museo Sans 30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44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356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59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On-screen Show (16:9)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DeSocio</dc:creator>
  <cp:lastModifiedBy>Mike DeSocio</cp:lastModifiedBy>
  <cp:revision>1</cp:revision>
  <dcterms:created xsi:type="dcterms:W3CDTF">2016-01-05T16:55:05Z</dcterms:created>
  <dcterms:modified xsi:type="dcterms:W3CDTF">2016-01-05T17:01:11Z</dcterms:modified>
</cp:coreProperties>
</file>