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42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0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131601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2887376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000000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16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3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1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0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92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3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Mike DeSocio</cp:lastModifiedBy>
  <cp:revision>1</cp:revision>
  <dcterms:created xsi:type="dcterms:W3CDTF">2016-01-05T16:42:33Z</dcterms:created>
  <dcterms:modified xsi:type="dcterms:W3CDTF">2016-01-05T16:53:04Z</dcterms:modified>
</cp:coreProperties>
</file>