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1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083D3-0963-B143-81BA-231CDA5A09BB}" type="datetimeFigureOut">
              <a:rPr lang="en-US" smtClean="0"/>
              <a:t>12/3/21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3E952-4AD8-C84D-9C5E-DBCFC12EE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75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3E952-4AD8-C84D-9C5E-DBCFC12EE8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2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3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2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3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5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8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1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8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3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9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4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F3B2B-1285-2F48-94BD-C403CF448581}" type="datetimeFigureOut">
              <a:rPr lang="en-US" smtClean="0"/>
              <a:t>12/3/21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5CEF2-0A7D-294E-8093-2BCAA4ED0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2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3327B90-FD8D-4C42-ABF2-3F70D2829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373743"/>
            <a:ext cx="1828800" cy="15955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62AAFC-E767-A94C-8077-BEAE1A2C59C1}"/>
              </a:ext>
            </a:extLst>
          </p:cNvPr>
          <p:cNvSpPr txBox="1"/>
          <p:nvPr/>
        </p:nvSpPr>
        <p:spPr>
          <a:xfrm>
            <a:off x="1869177" y="2035628"/>
            <a:ext cx="5405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600" dirty="0">
                <a:latin typeface="Museo Sans 500" panose="02000000000000000000" pitchFamily="2" charset="77"/>
              </a:rPr>
              <a:t>LODGE LEADERSHIP DEVELOPMENT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7119D-06D1-E04B-8199-8BD1F7D18E5D}"/>
              </a:ext>
            </a:extLst>
          </p:cNvPr>
          <p:cNvSpPr txBox="1"/>
          <p:nvPr/>
        </p:nvSpPr>
        <p:spPr>
          <a:xfrm>
            <a:off x="811997" y="2579209"/>
            <a:ext cx="7520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latin typeface="Museo Sans 500" panose="02000000000000000000" pitchFamily="2" charset="77"/>
              </a:rPr>
              <a:t>CERTIFICATE OF COMPLETION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E7655F-E25C-0F40-958E-96FA8C9E0E2C}"/>
              </a:ext>
            </a:extLst>
          </p:cNvPr>
          <p:cNvSpPr txBox="1"/>
          <p:nvPr/>
        </p:nvSpPr>
        <p:spPr>
          <a:xfrm>
            <a:off x="3087459" y="3031199"/>
            <a:ext cx="296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spc="600" dirty="0">
                <a:latin typeface="Museo Sans 500" panose="02000000000000000000" pitchFamily="2" charset="77"/>
              </a:rPr>
              <a:t>PRESENTED TO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1A9A2B-F488-2247-92CE-102106EBD2C6}"/>
              </a:ext>
            </a:extLst>
          </p:cNvPr>
          <p:cNvSpPr txBox="1"/>
          <p:nvPr/>
        </p:nvSpPr>
        <p:spPr>
          <a:xfrm>
            <a:off x="2802124" y="3662571"/>
            <a:ext cx="353975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latin typeface="Museo Slab 500" panose="02000000000000000000" pitchFamily="2" charset="77"/>
              </a:rPr>
              <a:t>SCOUT NAME</a:t>
            </a:r>
          </a:p>
          <a:p>
            <a:pPr algn="ctr"/>
            <a:r>
              <a:rPr lang="en-US" spc="600" dirty="0">
                <a:latin typeface="Museo Slab 500" panose="02000000000000000000" pitchFamily="2" charset="77"/>
              </a:rPr>
              <a:t>YOUR LODGE</a:t>
            </a:r>
            <a:endParaRPr lang="en-US" sz="1600" spc="600" dirty="0">
              <a:latin typeface="Museo Slab 500" panose="02000000000000000000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4CCFF8-7B4E-144C-9237-9ABD5CFDD0B5}"/>
              </a:ext>
            </a:extLst>
          </p:cNvPr>
          <p:cNvSpPr txBox="1"/>
          <p:nvPr/>
        </p:nvSpPr>
        <p:spPr>
          <a:xfrm>
            <a:off x="3162802" y="4624626"/>
            <a:ext cx="2818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latin typeface="Museo Sans 500" panose="02000000000000000000" pitchFamily="2" charset="77"/>
              </a:rPr>
              <a:t>JANUARY 1, 2021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1E907A8-D460-DB48-A095-B60BB91B8288}"/>
              </a:ext>
            </a:extLst>
          </p:cNvPr>
          <p:cNvCxnSpPr/>
          <p:nvPr/>
        </p:nvCxnSpPr>
        <p:spPr>
          <a:xfrm>
            <a:off x="500743" y="5950021"/>
            <a:ext cx="28956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2E872B-03BF-EA4C-926D-8C1155E0BF96}"/>
              </a:ext>
            </a:extLst>
          </p:cNvPr>
          <p:cNvCxnSpPr/>
          <p:nvPr/>
        </p:nvCxnSpPr>
        <p:spPr>
          <a:xfrm>
            <a:off x="5671458" y="5934671"/>
            <a:ext cx="28956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6EF8927-EF64-2C43-B6DE-E50D58CABDD2}"/>
              </a:ext>
            </a:extLst>
          </p:cNvPr>
          <p:cNvSpPr txBox="1"/>
          <p:nvPr/>
        </p:nvSpPr>
        <p:spPr>
          <a:xfrm>
            <a:off x="1057113" y="5960907"/>
            <a:ext cx="1782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>
                <a:latin typeface="Museo Sans 500" panose="02000000000000000000" pitchFamily="2" charset="77"/>
              </a:rPr>
              <a:t>LODGE CHIEF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5F250E-FC2F-4943-8F46-8B8311576DFF}"/>
              </a:ext>
            </a:extLst>
          </p:cNvPr>
          <p:cNvSpPr txBox="1"/>
          <p:nvPr/>
        </p:nvSpPr>
        <p:spPr>
          <a:xfrm>
            <a:off x="6082758" y="5934671"/>
            <a:ext cx="2073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>
                <a:latin typeface="Museo Sans 500" panose="02000000000000000000" pitchFamily="2" charset="77"/>
              </a:rPr>
              <a:t>LODGE ADVISER</a:t>
            </a:r>
          </a:p>
        </p:txBody>
      </p: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FE3514DC-63C0-4A42-99C7-19818C7EF66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86200" y="5022932"/>
            <a:ext cx="1371600" cy="1371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B90C11-CEF2-BB4F-BF57-EB7D2AF007EA}"/>
              </a:ext>
            </a:extLst>
          </p:cNvPr>
          <p:cNvSpPr txBox="1"/>
          <p:nvPr/>
        </p:nvSpPr>
        <p:spPr>
          <a:xfrm>
            <a:off x="10003971" y="8817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61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21</Words>
  <Application>Microsoft Macintosh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Museo Sans 500</vt:lpstr>
      <vt:lpstr>Museo Slab 500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Silva, Eric J</dc:creator>
  <cp:lastModifiedBy>Silva, Eric J</cp:lastModifiedBy>
  <cp:revision>9</cp:revision>
  <dcterms:created xsi:type="dcterms:W3CDTF">2021-09-19T03:02:27Z</dcterms:created>
  <dcterms:modified xsi:type="dcterms:W3CDTF">2021-12-03T13:41:36Z</dcterms:modified>
</cp:coreProperties>
</file>