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61" r:id="rId1"/>
  </p:sldMasterIdLst>
  <p:notesMasterIdLst>
    <p:notesMasterId r:id="rId7"/>
  </p:notes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4" d="100"/>
          <a:sy n="64" d="100"/>
        </p:scale>
        <p:origin x="1032" y="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lvl="0">
              <a:spcBef>
                <a:spcPts val="0"/>
              </a:spcBef>
              <a:buChar char="●"/>
              <a:defRPr sz="1100"/>
            </a:lvl1pPr>
            <a:lvl2pPr lvl="1">
              <a:spcBef>
                <a:spcPts val="0"/>
              </a:spcBef>
              <a:buChar char="○"/>
              <a:defRPr sz="1100"/>
            </a:lvl2pPr>
            <a:lvl3pPr lvl="2">
              <a:spcBef>
                <a:spcPts val="0"/>
              </a:spcBef>
              <a:buChar char="■"/>
              <a:defRPr sz="1100"/>
            </a:lvl3pPr>
            <a:lvl4pPr lvl="3">
              <a:spcBef>
                <a:spcPts val="0"/>
              </a:spcBef>
              <a:buChar char="●"/>
              <a:defRPr sz="1100"/>
            </a:lvl4pPr>
            <a:lvl5pPr lvl="4">
              <a:spcBef>
                <a:spcPts val="0"/>
              </a:spcBef>
              <a:buChar char="○"/>
              <a:defRPr sz="1100"/>
            </a:lvl5pPr>
            <a:lvl6pPr lvl="5">
              <a:spcBef>
                <a:spcPts val="0"/>
              </a:spcBef>
              <a:buChar char="■"/>
              <a:defRPr sz="1100"/>
            </a:lvl6pPr>
            <a:lvl7pPr lvl="6">
              <a:spcBef>
                <a:spcPts val="0"/>
              </a:spcBef>
              <a:buChar char="●"/>
              <a:defRPr sz="1100"/>
            </a:lvl7pPr>
            <a:lvl8pPr lvl="7">
              <a:spcBef>
                <a:spcPts val="0"/>
              </a:spcBef>
              <a:buChar char="○"/>
              <a:defRPr sz="1100"/>
            </a:lvl8pPr>
            <a:lvl9pPr lvl="8">
              <a:spcBef>
                <a:spcPts val="0"/>
              </a:spcBef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Shape 5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55" name="Shape 55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Shape 6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61" name="Shape 61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Shape 6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67" name="Shape 67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Shape 7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73" name="Shape 7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79" name="Shape 79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800100" y="2282823"/>
            <a:ext cx="7772400" cy="1144087"/>
          </a:xfrm>
        </p:spPr>
        <p:txBody>
          <a:bodyPr/>
          <a:lstStyle>
            <a:lvl1pPr algn="ctr">
              <a:defRPr b="0" i="0">
                <a:solidFill>
                  <a:srgbClr val="FFFFFF"/>
                </a:solidFill>
                <a:latin typeface="Museo Slab 700"/>
                <a:cs typeface="Museo Slab 700"/>
              </a:defRPr>
            </a:lvl1pPr>
          </a:lstStyle>
          <a:p>
            <a:r>
              <a:rPr lang="en-US" dirty="0"/>
              <a:t>Title Goes Here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800100" y="3641224"/>
            <a:ext cx="7772400" cy="482099"/>
          </a:xfrm>
        </p:spPr>
        <p:txBody>
          <a:bodyPr/>
          <a:lstStyle>
            <a:lvl1pPr marL="0" indent="0" algn="ctr">
              <a:buNone/>
              <a:defRPr b="0" i="0">
                <a:solidFill>
                  <a:srgbClr val="FFFFFF"/>
                </a:solidFill>
                <a:latin typeface="Museo Slab 300"/>
                <a:cs typeface="Museo Slab 30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Subtitle Goes Here</a:t>
            </a:r>
          </a:p>
        </p:txBody>
      </p:sp>
      <p:cxnSp>
        <p:nvCxnSpPr>
          <p:cNvPr id="9" name="Straight Connector 8"/>
          <p:cNvCxnSpPr/>
          <p:nvPr/>
        </p:nvCxnSpPr>
        <p:spPr>
          <a:xfrm>
            <a:off x="800100" y="3429000"/>
            <a:ext cx="7772400" cy="0"/>
          </a:xfrm>
          <a:prstGeom prst="line">
            <a:avLst/>
          </a:prstGeom>
          <a:ln w="381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6849" y="5857875"/>
            <a:ext cx="4075651" cy="6435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8709617"/>
      </p:ext>
    </p:extLst>
  </p:cSld>
  <p:clrMapOvr>
    <a:masterClrMapping/>
  </p:clrMapOvr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28600" y="100013"/>
            <a:ext cx="1700213" cy="896769"/>
          </a:xfrm>
          <a:prstGeom prst="rect">
            <a:avLst/>
          </a:prstGeom>
          <a:solidFill>
            <a:srgbClr val="E4223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274638"/>
            <a:ext cx="8229599" cy="749454"/>
          </a:xfrm>
        </p:spPr>
        <p:txBody>
          <a:bodyPr/>
          <a:lstStyle>
            <a:lvl1pPr algn="l">
              <a:defRPr b="0" i="0">
                <a:solidFill>
                  <a:schemeClr val="bg1"/>
                </a:solidFill>
                <a:latin typeface="Museo Slab 700"/>
                <a:cs typeface="Museo Slab 700"/>
              </a:defRPr>
            </a:lvl1pPr>
          </a:lstStyle>
          <a:p>
            <a:r>
              <a:rPr lang="en-US" dirty="0"/>
              <a:t>Title Here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34128"/>
            <a:ext cx="8229600" cy="4392035"/>
          </a:xfrm>
        </p:spPr>
        <p:txBody>
          <a:bodyPr/>
          <a:lstStyle>
            <a:lvl1pPr>
              <a:defRPr b="0" i="0">
                <a:latin typeface="Museo Sans 300"/>
                <a:cs typeface="Museo Sans 300"/>
              </a:defRPr>
            </a:lvl1pPr>
            <a:lvl2pPr>
              <a:defRPr b="0" i="0">
                <a:latin typeface="Museo Sans 300"/>
                <a:cs typeface="Museo Sans 300"/>
              </a:defRPr>
            </a:lvl2pPr>
            <a:lvl3pPr>
              <a:defRPr b="0" i="0">
                <a:latin typeface="Museo Sans 300"/>
                <a:cs typeface="Museo Sans 300"/>
              </a:defRPr>
            </a:lvl3pPr>
            <a:lvl4pPr>
              <a:defRPr b="0" i="0">
                <a:latin typeface="Museo Sans 300"/>
                <a:cs typeface="Museo Sans 300"/>
              </a:defRPr>
            </a:lvl4pPr>
            <a:lvl5pPr>
              <a:defRPr b="0" i="0">
                <a:latin typeface="Museo Sans 300"/>
                <a:cs typeface="Museo Sans 30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27633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4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18933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21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9980351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4400" b="0" i="0" kern="1200">
          <a:solidFill>
            <a:srgbClr val="FFFFFF"/>
          </a:solidFill>
          <a:latin typeface="Museo Slab 700"/>
          <a:ea typeface="+mj-ea"/>
          <a:cs typeface="Museo Slab 700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b="0" i="0" kern="1200">
          <a:solidFill>
            <a:schemeClr val="tx1"/>
          </a:solidFill>
          <a:latin typeface="Museo Sans 300"/>
          <a:ea typeface="+mn-ea"/>
          <a:cs typeface="Museo Sans 300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b="0" i="0" kern="1200">
          <a:solidFill>
            <a:schemeClr val="tx1"/>
          </a:solidFill>
          <a:latin typeface="Museo Sans 300"/>
          <a:ea typeface="+mn-ea"/>
          <a:cs typeface="Museo Sans 300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b="0" i="0" kern="1200">
          <a:solidFill>
            <a:schemeClr val="tx1"/>
          </a:solidFill>
          <a:latin typeface="Museo Sans 300"/>
          <a:ea typeface="+mn-ea"/>
          <a:cs typeface="Museo Sans 300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b="0" i="0" kern="1200">
          <a:solidFill>
            <a:schemeClr val="tx1"/>
          </a:solidFill>
          <a:latin typeface="Museo Sans 300"/>
          <a:ea typeface="+mn-ea"/>
          <a:cs typeface="Museo Sans 300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b="0" i="0" kern="1200">
          <a:solidFill>
            <a:schemeClr val="tx1"/>
          </a:solidFill>
          <a:latin typeface="Museo Sans 300"/>
          <a:ea typeface="+mn-ea"/>
          <a:cs typeface="Museo Sans 300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Shape 57"/>
          <p:cNvSpPr txBox="1">
            <a:spLocks noGrp="1"/>
          </p:cNvSpPr>
          <p:nvPr>
            <p:ph type="ctrTitle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r>
              <a:rPr lang="en-US" sz="4000" dirty="0"/>
              <a:t>How to Plan</a:t>
            </a:r>
          </a:p>
        </p:txBody>
      </p:sp>
      <p:sp>
        <p:nvSpPr>
          <p:cNvPr id="6" name="Subtitle 2">
            <a:extLst>
              <a:ext uri="{FF2B5EF4-FFF2-40B4-BE49-F238E27FC236}">
                <a16:creationId xmlns:a16="http://schemas.microsoft.com/office/drawing/2014/main" id="{F34BA153-56E9-40E7-BE6A-4663D8195F3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20000"/>
          </a:bodyPr>
          <a:lstStyle/>
          <a:p>
            <a:pPr algn="ctr"/>
            <a:r>
              <a:rPr lang="en-US" dirty="0"/>
              <a:t>Lodge Leadership Development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Shape 6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r>
              <a:rPr lang="en-US" sz="4000" b="0" i="0" u="none" strike="noStrike" cap="none" dirty="0">
                <a:latin typeface="Museo Slab 700" panose="02000000000000000000" pitchFamily="50" charset="0"/>
                <a:ea typeface="Arial"/>
                <a:cs typeface="Arial"/>
                <a:sym typeface="Arial"/>
              </a:rPr>
              <a:t>The Toolbox</a:t>
            </a:r>
          </a:p>
        </p:txBody>
      </p:sp>
      <p:sp>
        <p:nvSpPr>
          <p:cNvPr id="64" name="Shape 64"/>
          <p:cNvSpPr txBox="1">
            <a:spLocks noGrp="1"/>
          </p:cNvSpPr>
          <p:nvPr>
            <p:ph idx="1"/>
          </p:nvPr>
        </p:nvSpPr>
        <p:spPr>
          <a:xfrm>
            <a:off x="457200" y="1478328"/>
            <a:ext cx="8229600" cy="4392035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t" anchorCtr="0">
            <a:noAutofit/>
          </a:bodyPr>
          <a:lstStyle/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3200" b="0" i="0" u="none" strike="noStrike" cap="none" dirty="0">
                <a:solidFill>
                  <a:schemeClr val="dk1"/>
                </a:solidFill>
                <a:latin typeface="Museo Sans 300" panose="02000000000000000000" pitchFamily="50" charset="0"/>
                <a:ea typeface="Arial"/>
                <a:cs typeface="Arial"/>
                <a:sym typeface="Arial"/>
              </a:rPr>
              <a:t>Council Professional Staff</a:t>
            </a:r>
          </a:p>
          <a:p>
            <a:pPr marL="342900" marR="0" lvl="0" indent="-3429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</a:pPr>
            <a:endParaRPr sz="1600" b="0" i="0" u="none" strike="noStrike" cap="none" dirty="0">
              <a:solidFill>
                <a:schemeClr val="dk1"/>
              </a:solidFill>
              <a:latin typeface="Museo Sans 300" panose="02000000000000000000" pitchFamily="50" charset="0"/>
              <a:ea typeface="Arial"/>
              <a:cs typeface="Arial"/>
              <a:sym typeface="Arial"/>
            </a:endParaRPr>
          </a:p>
          <a:p>
            <a:pPr marL="342900" marR="0" lvl="0" indent="-3429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3200" b="0" i="0" u="none" strike="noStrike" cap="none" dirty="0">
                <a:solidFill>
                  <a:schemeClr val="dk1"/>
                </a:solidFill>
                <a:latin typeface="Museo Sans 300" panose="02000000000000000000" pitchFamily="50" charset="0"/>
                <a:ea typeface="Arial"/>
                <a:cs typeface="Arial"/>
                <a:sym typeface="Arial"/>
              </a:rPr>
              <a:t>Lodge Budget</a:t>
            </a:r>
          </a:p>
          <a:p>
            <a:pPr marL="342900" marR="0" lvl="0" indent="-3429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</a:pPr>
            <a:endParaRPr sz="1600" b="0" i="0" u="none" strike="noStrike" cap="none" dirty="0">
              <a:solidFill>
                <a:schemeClr val="dk1"/>
              </a:solidFill>
              <a:latin typeface="Museo Sans 300" panose="02000000000000000000" pitchFamily="50" charset="0"/>
              <a:ea typeface="Arial"/>
              <a:cs typeface="Arial"/>
              <a:sym typeface="Arial"/>
            </a:endParaRPr>
          </a:p>
          <a:p>
            <a:pPr marL="342900" marR="0" lvl="0" indent="-3429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3200" b="0" i="0" u="none" strike="noStrike" cap="none" dirty="0">
                <a:solidFill>
                  <a:schemeClr val="dk1"/>
                </a:solidFill>
                <a:latin typeface="Museo Sans 300" panose="02000000000000000000" pitchFamily="50" charset="0"/>
                <a:ea typeface="Arial"/>
                <a:cs typeface="Arial"/>
                <a:sym typeface="Arial"/>
              </a:rPr>
              <a:t>Lodge/Council Calendar</a:t>
            </a:r>
          </a:p>
          <a:p>
            <a:pPr marL="342900" marR="0" lvl="0" indent="-3429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</a:pPr>
            <a:endParaRPr sz="1600" b="0" i="0" u="none" strike="noStrike" cap="none" dirty="0">
              <a:solidFill>
                <a:schemeClr val="dk1"/>
              </a:solidFill>
              <a:latin typeface="Museo Sans 300" panose="02000000000000000000" pitchFamily="50" charset="0"/>
              <a:ea typeface="Arial"/>
              <a:cs typeface="Arial"/>
              <a:sym typeface="Arial"/>
            </a:endParaRPr>
          </a:p>
          <a:p>
            <a:pPr marL="342900" marR="0" lvl="0" indent="-342900" algn="l" rtl="0">
              <a:spcBef>
                <a:spcPts val="640"/>
              </a:spcBef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3200" b="0" i="0" u="none" strike="noStrike" cap="none" dirty="0">
                <a:solidFill>
                  <a:schemeClr val="dk1"/>
                </a:solidFill>
                <a:latin typeface="Museo Sans 300" panose="02000000000000000000" pitchFamily="50" charset="0"/>
                <a:ea typeface="Arial"/>
                <a:cs typeface="Arial"/>
                <a:sym typeface="Arial"/>
              </a:rPr>
              <a:t>Pool of Team Members</a:t>
            </a:r>
          </a:p>
        </p:txBody>
      </p:sp>
      <p:sp>
        <p:nvSpPr>
          <p:cNvPr id="4" name="Rectangle 2">
            <a:extLst>
              <a:ext uri="{FF2B5EF4-FFF2-40B4-BE49-F238E27FC236}">
                <a16:creationId xmlns:a16="http://schemas.microsoft.com/office/drawing/2014/main" id="{B567508B-FB7E-4B66-B7CA-EE2A96265279}"/>
              </a:ext>
            </a:extLst>
          </p:cNvPr>
          <p:cNvSpPr txBox="1">
            <a:spLocks noChangeArrowheads="1"/>
          </p:cNvSpPr>
          <p:nvPr/>
        </p:nvSpPr>
        <p:spPr>
          <a:xfrm>
            <a:off x="0" y="6324600"/>
            <a:ext cx="9144000" cy="5334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en-US" dirty="0">
                <a:latin typeface="Museo Sans 300" pitchFamily="50" charset="0"/>
              </a:rPr>
              <a:t>Lodge Leadership Development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Shape 69"/>
          <p:cNvSpPr txBox="1">
            <a:spLocks noGrp="1"/>
          </p:cNvSpPr>
          <p:nvPr>
            <p:ph type="title"/>
          </p:nvPr>
        </p:nvSpPr>
        <p:spPr>
          <a:xfrm>
            <a:off x="457200" y="254760"/>
            <a:ext cx="8229599" cy="749454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r>
              <a:rPr lang="en-US" sz="4000" b="0" i="0" u="none" strike="noStrike" cap="none" dirty="0">
                <a:latin typeface="Museo Slab 700" panose="02000000000000000000" pitchFamily="50" charset="0"/>
                <a:ea typeface="Arial"/>
                <a:cs typeface="Arial"/>
                <a:sym typeface="Arial"/>
              </a:rPr>
              <a:t>The Event Committee Exercise</a:t>
            </a:r>
          </a:p>
        </p:txBody>
      </p:sp>
      <p:sp>
        <p:nvSpPr>
          <p:cNvPr id="70" name="Shape 70"/>
          <p:cNvSpPr txBox="1">
            <a:spLocks noGrp="1"/>
          </p:cNvSpPr>
          <p:nvPr>
            <p:ph idx="1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t" anchorCtr="0">
            <a:noAutofit/>
          </a:bodyPr>
          <a:lstStyle/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3200" b="0" i="0" u="none" strike="noStrike" cap="none" dirty="0">
                <a:solidFill>
                  <a:schemeClr val="dk1"/>
                </a:solidFill>
                <a:latin typeface="Museo Sans 300" panose="02000000000000000000" pitchFamily="50" charset="0"/>
                <a:ea typeface="Arial"/>
                <a:cs typeface="Arial"/>
                <a:sym typeface="Arial"/>
              </a:rPr>
              <a:t>Lodge Training Chairman/Adviser</a:t>
            </a:r>
          </a:p>
          <a:p>
            <a:pPr marL="342900" marR="0" lvl="0" indent="-3429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3200" b="0" i="0" u="none" strike="noStrike" cap="none" dirty="0">
                <a:solidFill>
                  <a:schemeClr val="dk1"/>
                </a:solidFill>
                <a:latin typeface="Museo Sans 300" panose="02000000000000000000" pitchFamily="50" charset="0"/>
                <a:ea typeface="Arial"/>
                <a:cs typeface="Arial"/>
                <a:sym typeface="Arial"/>
              </a:rPr>
              <a:t>Planning Lodge Leadership Development</a:t>
            </a:r>
          </a:p>
          <a:p>
            <a:pPr marL="342900" marR="0" lvl="0" indent="-3429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3200" b="0" i="0" u="none" strike="noStrike" cap="none" dirty="0">
                <a:solidFill>
                  <a:schemeClr val="dk1"/>
                </a:solidFill>
                <a:latin typeface="Museo Sans 300" panose="02000000000000000000" pitchFamily="50" charset="0"/>
                <a:ea typeface="Arial"/>
                <a:cs typeface="Arial"/>
                <a:sym typeface="Arial"/>
              </a:rPr>
              <a:t>High Experience on LEC</a:t>
            </a:r>
          </a:p>
          <a:p>
            <a:pPr marL="342900" marR="0" lvl="0" indent="-3429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3200" b="0" i="0" u="none" strike="noStrike" cap="none" dirty="0">
                <a:solidFill>
                  <a:schemeClr val="dk1"/>
                </a:solidFill>
                <a:latin typeface="Museo Sans 300" panose="02000000000000000000" pitchFamily="50" charset="0"/>
                <a:ea typeface="Arial"/>
                <a:cs typeface="Arial"/>
                <a:sym typeface="Arial"/>
              </a:rPr>
              <a:t>Struggles: Inductions and Membership</a:t>
            </a:r>
          </a:p>
          <a:p>
            <a:pPr marL="342900" marR="0" lvl="0" indent="-3429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3200" b="0" i="0" u="none" strike="noStrike" cap="none" dirty="0">
                <a:solidFill>
                  <a:schemeClr val="dk1"/>
                </a:solidFill>
                <a:latin typeface="Museo Sans 300" panose="02000000000000000000" pitchFamily="50" charset="0"/>
                <a:ea typeface="Arial"/>
                <a:cs typeface="Arial"/>
                <a:sym typeface="Arial"/>
              </a:rPr>
              <a:t>Strengths: Communications and Finance</a:t>
            </a:r>
          </a:p>
          <a:p>
            <a:pPr marL="342900" marR="0" lvl="0" indent="-342900" algn="l" rtl="0">
              <a:spcBef>
                <a:spcPts val="640"/>
              </a:spcBef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3200" b="0" i="0" u="none" strike="noStrike" cap="none" dirty="0">
                <a:solidFill>
                  <a:schemeClr val="dk1"/>
                </a:solidFill>
                <a:latin typeface="Museo Sans 300" panose="02000000000000000000" pitchFamily="50" charset="0"/>
                <a:ea typeface="Arial"/>
                <a:cs typeface="Arial"/>
                <a:sym typeface="Arial"/>
              </a:rPr>
              <a:t>Want to meet needs of Lodge and include leadership component</a:t>
            </a:r>
          </a:p>
        </p:txBody>
      </p:sp>
      <p:sp>
        <p:nvSpPr>
          <p:cNvPr id="4" name="Rectangle 2">
            <a:extLst>
              <a:ext uri="{FF2B5EF4-FFF2-40B4-BE49-F238E27FC236}">
                <a16:creationId xmlns:a16="http://schemas.microsoft.com/office/drawing/2014/main" id="{A1159086-5F6B-4500-ACFA-8792362A5305}"/>
              </a:ext>
            </a:extLst>
          </p:cNvPr>
          <p:cNvSpPr txBox="1">
            <a:spLocks noChangeArrowheads="1"/>
          </p:cNvSpPr>
          <p:nvPr/>
        </p:nvSpPr>
        <p:spPr>
          <a:xfrm>
            <a:off x="0" y="6324600"/>
            <a:ext cx="9144000" cy="5334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en-US" dirty="0">
                <a:latin typeface="Museo Sans 300" pitchFamily="50" charset="0"/>
              </a:rPr>
              <a:t>Lodge Leadership Development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Shape 75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r>
              <a:rPr lang="en-US" sz="4000" b="0" i="0" u="none" strike="noStrike" cap="none" dirty="0">
                <a:latin typeface="Museo Slab 700" panose="02000000000000000000" pitchFamily="50" charset="0"/>
                <a:ea typeface="Arial"/>
                <a:cs typeface="Arial"/>
                <a:sym typeface="Arial"/>
              </a:rPr>
              <a:t>Creative Event Planning</a:t>
            </a:r>
          </a:p>
        </p:txBody>
      </p:sp>
      <p:sp>
        <p:nvSpPr>
          <p:cNvPr id="76" name="Shape 76"/>
          <p:cNvSpPr txBox="1">
            <a:spLocks noGrp="1"/>
          </p:cNvSpPr>
          <p:nvPr>
            <p:ph idx="1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t" anchorCtr="0">
            <a:noAutofit/>
          </a:bodyPr>
          <a:lstStyle/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3200" b="0" i="0" u="none" strike="noStrike" cap="none" dirty="0">
                <a:solidFill>
                  <a:schemeClr val="dk1"/>
                </a:solidFill>
                <a:latin typeface="Museo Sans 300" panose="02000000000000000000" pitchFamily="50" charset="0"/>
                <a:ea typeface="Arial"/>
                <a:cs typeface="Arial"/>
                <a:sym typeface="Arial"/>
              </a:rPr>
              <a:t>Avoid the “That’s how it’s done” mentality</a:t>
            </a:r>
          </a:p>
          <a:p>
            <a:pPr marL="342900" marR="0" lvl="0" indent="-3429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</a:pPr>
            <a:endParaRPr sz="1800" b="0" i="0" u="none" strike="noStrike" cap="none" dirty="0">
              <a:solidFill>
                <a:schemeClr val="dk1"/>
              </a:solidFill>
              <a:latin typeface="Museo Sans 300" panose="02000000000000000000" pitchFamily="50" charset="0"/>
              <a:ea typeface="Arial"/>
              <a:cs typeface="Arial"/>
              <a:sym typeface="Arial"/>
            </a:endParaRPr>
          </a:p>
          <a:p>
            <a:pPr marL="342900" marR="0" lvl="0" indent="-3429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3200" b="0" i="0" u="none" strike="noStrike" cap="none" dirty="0">
                <a:solidFill>
                  <a:schemeClr val="dk1"/>
                </a:solidFill>
                <a:latin typeface="Museo Sans 300" panose="02000000000000000000" pitchFamily="50" charset="0"/>
                <a:ea typeface="Arial"/>
                <a:cs typeface="Arial"/>
                <a:sym typeface="Arial"/>
              </a:rPr>
              <a:t>Seek out youth leadership!</a:t>
            </a:r>
          </a:p>
          <a:p>
            <a:pPr marL="342900" marR="0" lvl="0" indent="-3429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</a:pPr>
            <a:endParaRPr sz="1600" b="0" i="0" u="none" strike="noStrike" cap="none" dirty="0">
              <a:solidFill>
                <a:schemeClr val="dk1"/>
              </a:solidFill>
              <a:latin typeface="Museo Sans 300" panose="02000000000000000000" pitchFamily="50" charset="0"/>
              <a:ea typeface="Arial"/>
              <a:cs typeface="Arial"/>
              <a:sym typeface="Arial"/>
            </a:endParaRPr>
          </a:p>
          <a:p>
            <a:pPr marL="342900" marR="0" lvl="0" indent="-3429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</a:pPr>
            <a:endParaRPr sz="3200" b="0" i="0" u="none" strike="noStrike" cap="none" dirty="0">
              <a:solidFill>
                <a:schemeClr val="dk1"/>
              </a:solidFill>
              <a:latin typeface="Museo Sans 300" panose="02000000000000000000" pitchFamily="50" charset="0"/>
              <a:ea typeface="Arial"/>
              <a:cs typeface="Arial"/>
              <a:sym typeface="Arial"/>
            </a:endParaRPr>
          </a:p>
          <a:p>
            <a:pPr marL="0" marR="0" lvl="0" indent="0" algn="ctr" rtl="0">
              <a:spcBef>
                <a:spcPts val="640"/>
              </a:spcBef>
              <a:buClr>
                <a:schemeClr val="dk1"/>
              </a:buClr>
              <a:buSzPct val="25000"/>
              <a:buFont typeface="Arial"/>
              <a:buNone/>
            </a:pPr>
            <a:r>
              <a:rPr lang="en-US" sz="3200" b="0" i="0" u="none" strike="noStrike" cap="none" dirty="0">
                <a:solidFill>
                  <a:schemeClr val="dk1"/>
                </a:solidFill>
                <a:latin typeface="Museo Sans 300" panose="02000000000000000000" pitchFamily="50" charset="0"/>
                <a:ea typeface="Arial"/>
                <a:cs typeface="Arial"/>
                <a:sym typeface="Arial"/>
              </a:rPr>
              <a:t>Creative event planning increases the chances of success.</a:t>
            </a:r>
          </a:p>
        </p:txBody>
      </p:sp>
      <p:sp>
        <p:nvSpPr>
          <p:cNvPr id="4" name="Rectangle 2">
            <a:extLst>
              <a:ext uri="{FF2B5EF4-FFF2-40B4-BE49-F238E27FC236}">
                <a16:creationId xmlns:a16="http://schemas.microsoft.com/office/drawing/2014/main" id="{163655CF-CFD2-46EC-BE8B-4B0A2E2B7A6D}"/>
              </a:ext>
            </a:extLst>
          </p:cNvPr>
          <p:cNvSpPr txBox="1">
            <a:spLocks noChangeArrowheads="1"/>
          </p:cNvSpPr>
          <p:nvPr/>
        </p:nvSpPr>
        <p:spPr>
          <a:xfrm>
            <a:off x="0" y="6324600"/>
            <a:ext cx="9144000" cy="5334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en-US" dirty="0">
                <a:latin typeface="Museo Sans 300" pitchFamily="50" charset="0"/>
              </a:rPr>
              <a:t>Lodge Leadership Development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ctrTitle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r>
              <a:rPr lang="en-US" sz="3600" b="0" i="0" u="none" strike="noStrike" cap="none" dirty="0">
                <a:solidFill>
                  <a:schemeClr val="bg1"/>
                </a:solidFill>
                <a:latin typeface="Museo Slab 700" panose="02000000000000000000" pitchFamily="50" charset="0"/>
                <a:ea typeface="Arial"/>
                <a:cs typeface="Arial"/>
                <a:sym typeface="Arial"/>
              </a:rPr>
              <a:t>For Training Resources and More Information Visit:</a:t>
            </a:r>
          </a:p>
        </p:txBody>
      </p:sp>
      <p:sp>
        <p:nvSpPr>
          <p:cNvPr id="82" name="Shape 82"/>
          <p:cNvSpPr txBox="1">
            <a:spLocks noGrp="1"/>
          </p:cNvSpPr>
          <p:nvPr>
            <p:ph type="subTitle" idx="1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r>
              <a:rPr lang="en-US" sz="3200" b="0" i="0" u="none" strike="noStrike" cap="none" dirty="0">
                <a:solidFill>
                  <a:schemeClr val="bg1"/>
                </a:solidFill>
                <a:latin typeface="Museo Sans 300" panose="02000000000000000000" pitchFamily="50" charset="0"/>
                <a:ea typeface="Arial"/>
                <a:cs typeface="Arial"/>
                <a:sym typeface="Arial"/>
              </a:rPr>
              <a:t>http://training.oa-bsa.org/noac2015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Budgeting for Success 05.31.2017-SFG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Budgeting for Success 05.31.2017-SFG" id="{03BC6AC2-206B-4CF6-90D0-46731C5DE01E}" vid="{71F59124-9589-47F1-9BD9-66526C102064}"/>
    </a:ext>
  </a:extLst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Budgeting for Success 05.31.2017-SFG</Template>
  <TotalTime>0</TotalTime>
  <Words>110</Words>
  <Application>Microsoft Office PowerPoint</Application>
  <PresentationFormat>On-screen Show (4:3)</PresentationFormat>
  <Paragraphs>29</Paragraphs>
  <Slides>5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1" baseType="lpstr">
      <vt:lpstr>Arial</vt:lpstr>
      <vt:lpstr>Calibri</vt:lpstr>
      <vt:lpstr>Museo Sans 300</vt:lpstr>
      <vt:lpstr>Museo Slab 300</vt:lpstr>
      <vt:lpstr>Museo Slab 700</vt:lpstr>
      <vt:lpstr>Budgeting for Success 05.31.2017-SFG</vt:lpstr>
      <vt:lpstr>How to Plan</vt:lpstr>
      <vt:lpstr>The Toolbox</vt:lpstr>
      <vt:lpstr>The Event Committee Exercise</vt:lpstr>
      <vt:lpstr>Creative Event Planning</vt:lpstr>
      <vt:lpstr>For Training Resources and More Information Visit: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How to Plan</dc:title>
  <cp:lastModifiedBy>Steve</cp:lastModifiedBy>
  <cp:revision>1</cp:revision>
  <dcterms:modified xsi:type="dcterms:W3CDTF">2017-10-31T17:51:42Z</dcterms:modified>
</cp:coreProperties>
</file>