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1" r:id="rId3"/>
    <p:sldId id="272" r:id="rId4"/>
    <p:sldId id="273" r:id="rId5"/>
    <p:sldId id="274" r:id="rId6"/>
    <p:sldId id="276" r:id="rId7"/>
    <p:sldId id="277" r:id="rId8"/>
    <p:sldId id="275" r:id="rId9"/>
    <p:sldId id="27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3"/>
    <a:srgbClr val="2E9547"/>
    <a:srgbClr val="FBEC11"/>
    <a:srgbClr val="F5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58"/>
  </p:normalViewPr>
  <p:slideViewPr>
    <p:cSldViewPr snapToGrid="0">
      <p:cViewPr varScale="1">
        <p:scale>
          <a:sx n="120" d="100"/>
          <a:sy n="120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1D8CD1A5-C845-A81C-0C3A-867636CD8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492" y="-37673"/>
            <a:ext cx="12352150" cy="693920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5AA4781-D4F4-805F-5395-220AD6588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066483"/>
          </a:xfrm>
          <a:prstGeom prst="rect">
            <a:avLst/>
          </a:prstGeom>
        </p:spPr>
        <p:txBody>
          <a:bodyPr/>
          <a:lstStyle>
            <a:lvl1pPr algn="ctr">
              <a:defRPr sz="7200">
                <a:solidFill>
                  <a:srgbClr val="C3C3C3"/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10A8D00E-19B0-DB54-884A-64B463098AC3}"/>
              </a:ext>
            </a:extLst>
          </p:cNvPr>
          <p:cNvSpPr txBox="1">
            <a:spLocks/>
          </p:cNvSpPr>
          <p:nvPr userDrawn="1"/>
        </p:nvSpPr>
        <p:spPr>
          <a:xfrm>
            <a:off x="838200" y="3200717"/>
            <a:ext cx="10515600" cy="7616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rgbClr val="C3C3C3"/>
                </a:solidFill>
                <a:latin typeface="Museo Slab 500" panose="02000000000000000000" pitchFamily="2" charset="77"/>
                <a:ea typeface="+mj-ea"/>
                <a:cs typeface="+mj-cs"/>
              </a:defRPr>
            </a:lvl1pPr>
          </a:lstStyle>
          <a:p>
            <a:endParaRPr lang="en-US" sz="4800" b="0" i="1" dirty="0">
              <a:latin typeface="Museo Slab 300" panose="02000000000000000000" pitchFamily="2" charset="77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36A088-8A37-B9D6-61AC-FA03C313873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3225804"/>
            <a:ext cx="105156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>
                <a:solidFill>
                  <a:schemeClr val="bg1">
                    <a:lumMod val="75000"/>
                  </a:schemeClr>
                </a:solidFill>
                <a:latin typeface="Museo Slab 300" panose="02000000000000000000" pitchFamily="2" charset="77"/>
              </a:defRPr>
            </a:lvl1pPr>
            <a:lvl2pPr marL="457200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Museo Slab 500" panose="02000000000000000000" pitchFamily="2" charset="77"/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  <a:latin typeface="Museo Slab 500" panose="02000000000000000000" pitchFamily="2" charset="77"/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  <a:latin typeface="Museo Slab 500" panose="02000000000000000000" pitchFamily="2" charset="77"/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  <a:latin typeface="Museo Slab 500" panose="02000000000000000000" pitchFamily="2" charset="77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9813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3FACB9D2-E699-FC4D-D047-C9342A4C2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831" y="-23752"/>
            <a:ext cx="12439619" cy="70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seminar&#10;&#10;AI-generated content may be incorrect.">
            <a:extLst>
              <a:ext uri="{FF2B5EF4-FFF2-40B4-BE49-F238E27FC236}">
                <a16:creationId xmlns:a16="http://schemas.microsoft.com/office/drawing/2014/main" id="{9BF533ED-981B-F490-72EF-87CF732F5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0" y="-100117"/>
            <a:ext cx="12541250" cy="70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background with a purple border&#10;&#10;AI-generated content may be incorrect.">
            <a:extLst>
              <a:ext uri="{FF2B5EF4-FFF2-40B4-BE49-F238E27FC236}">
                <a16:creationId xmlns:a16="http://schemas.microsoft.com/office/drawing/2014/main" id="{D8F952D2-4843-3857-A8A9-9987476BD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93" y="0"/>
            <a:ext cx="12232193" cy="6887782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B0687AD1-FF63-B06C-9742-3934B29F8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152717"/>
            <a:ext cx="11841480" cy="837883"/>
          </a:xfrm>
          <a:prstGeom prst="rect">
            <a:avLst/>
          </a:prstGeom>
        </p:spPr>
        <p:txBody>
          <a:bodyPr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3E550C-B398-F851-6CC1-33831F4D7519}"/>
              </a:ext>
            </a:extLst>
          </p:cNvPr>
          <p:cNvSpPr/>
          <p:nvPr userDrawn="1"/>
        </p:nvSpPr>
        <p:spPr>
          <a:xfrm>
            <a:off x="167639" y="964237"/>
            <a:ext cx="11856721" cy="112291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E5FA36D3-622E-C691-FA48-B7F359F6EF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274" y="1214438"/>
            <a:ext cx="11753649" cy="483421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useo Sans 3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6612F-930B-F2CC-2DBF-1448C9F3420A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</p:spTree>
    <p:extLst>
      <p:ext uri="{BB962C8B-B14F-4D97-AF65-F5344CB8AC3E}">
        <p14:creationId xmlns:p14="http://schemas.microsoft.com/office/powerpoint/2010/main" val="191260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background with triangles&#10;&#10;AI-generated content may be incorrect.">
            <a:extLst>
              <a:ext uri="{FF2B5EF4-FFF2-40B4-BE49-F238E27FC236}">
                <a16:creationId xmlns:a16="http://schemas.microsoft.com/office/drawing/2014/main" id="{10BA79B4-C918-95D4-0C32-6AF902578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5459" y="-1"/>
            <a:ext cx="12287459" cy="6918901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167D321A-9AC3-569D-311B-30D89422CE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152717"/>
            <a:ext cx="11841480" cy="837883"/>
          </a:xfrm>
          <a:prstGeom prst="rect">
            <a:avLst/>
          </a:prstGeom>
        </p:spPr>
        <p:txBody>
          <a:bodyPr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0788E-2D02-9B77-CE3B-FA01D69F2577}"/>
              </a:ext>
            </a:extLst>
          </p:cNvPr>
          <p:cNvSpPr/>
          <p:nvPr userDrawn="1"/>
        </p:nvSpPr>
        <p:spPr>
          <a:xfrm>
            <a:off x="167639" y="964237"/>
            <a:ext cx="11856721" cy="112291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9DE7CEC7-5A99-24EC-AC78-FBE947C8D6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274" y="1214438"/>
            <a:ext cx="5065115" cy="472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useo Sans 3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AB2CC96-5F6A-9A95-7FC2-B33C423317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66178" y="1214438"/>
            <a:ext cx="5065116" cy="472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useo Sans 300" panose="02000000000000000000" pitchFamily="2" charset="77"/>
              </a:defRPr>
            </a:lvl1pPr>
            <a:lvl2pPr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56B1A-AA4B-C30C-4B71-F797D230A958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</p:spTree>
    <p:extLst>
      <p:ext uri="{BB962C8B-B14F-4D97-AF65-F5344CB8AC3E}">
        <p14:creationId xmlns:p14="http://schemas.microsoft.com/office/powerpoint/2010/main" val="264483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green triangles&#10;&#10;AI-generated content may be incorrect.">
            <a:extLst>
              <a:ext uri="{FF2B5EF4-FFF2-40B4-BE49-F238E27FC236}">
                <a16:creationId xmlns:a16="http://schemas.microsoft.com/office/drawing/2014/main" id="{DB6D8DA8-1126-9D4C-7196-71BF9E2BC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39" y="-1"/>
            <a:ext cx="12204039" cy="6871929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A827795D-0E88-6114-7CDD-B3E6F1860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152717"/>
            <a:ext cx="11841480" cy="837883"/>
          </a:xfrm>
          <a:prstGeom prst="rect">
            <a:avLst/>
          </a:prstGeom>
        </p:spPr>
        <p:txBody>
          <a:bodyPr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84FA3B-292E-F6F8-1D6C-6A669ECB0DE8}"/>
              </a:ext>
            </a:extLst>
          </p:cNvPr>
          <p:cNvSpPr/>
          <p:nvPr userDrawn="1"/>
        </p:nvSpPr>
        <p:spPr>
          <a:xfrm>
            <a:off x="167639" y="964237"/>
            <a:ext cx="11856721" cy="112291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D9BD6-0AED-7E76-C55D-1985341FD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0637" y="1214651"/>
            <a:ext cx="5168801" cy="29525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47EB53-6BD9-4DD9-0D09-00D1873AD4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275" y="1214438"/>
            <a:ext cx="6370638" cy="4834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useo Sans 300" panose="02000000000000000000" pitchFamily="2" charset="77"/>
              </a:defRPr>
            </a:lvl1pPr>
            <a:lvl2pPr marL="457200" indent="0">
              <a:buNone/>
              <a:defRPr>
                <a:latin typeface="Museo Sans 500" panose="02000000000000000000" pitchFamily="2" charset="77"/>
              </a:defRPr>
            </a:lvl2pPr>
            <a:lvl3pPr>
              <a:defRPr>
                <a:latin typeface="Museo Sans 500" panose="02000000000000000000" pitchFamily="2" charset="77"/>
              </a:defRPr>
            </a:lvl3pPr>
            <a:lvl4pPr>
              <a:defRPr>
                <a:latin typeface="Museo Sans 500" panose="02000000000000000000" pitchFamily="2" charset="77"/>
              </a:defRPr>
            </a:lvl4pPr>
            <a:lvl5pPr>
              <a:defRPr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E389C-7B37-47DC-554E-7C280991A0BF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93CB4-4EFB-806A-2055-FC55341EB5C4}"/>
              </a:ext>
            </a:extLst>
          </p:cNvPr>
          <p:cNvSpPr txBox="1"/>
          <p:nvPr userDrawn="1"/>
        </p:nvSpPr>
        <p:spPr>
          <a:xfrm>
            <a:off x="-196770" y="5046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ACBA229-BACE-7999-3AAB-BD3A46443FC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40538" y="4337050"/>
            <a:ext cx="51689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useo Sans 300" panose="02000000000000000000" pitchFamily="2" charset="77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05387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-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grey border&#10;&#10;AI-generated content may be incorrect.">
            <a:extLst>
              <a:ext uri="{FF2B5EF4-FFF2-40B4-BE49-F238E27FC236}">
                <a16:creationId xmlns:a16="http://schemas.microsoft.com/office/drawing/2014/main" id="{F4634F30-B3C3-33A3-4ABC-8AB67D930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69" y="-1"/>
            <a:ext cx="12227169" cy="68849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19D9D-620C-2D2F-4343-A3C7B1DA009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33575" y="1423707"/>
            <a:ext cx="8634413" cy="30441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>
                <a:solidFill>
                  <a:srgbClr val="C00000"/>
                </a:solidFill>
                <a:latin typeface="Museo Sans 900" panose="02000000000000000000" pitchFamily="2" charset="77"/>
              </a:defRPr>
            </a:lvl1pPr>
          </a:lstStyle>
          <a:p>
            <a:pPr lvl="0"/>
            <a:r>
              <a:rPr lang="en-US" dirty="0"/>
              <a:t>Big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55B36-D640-37E3-426A-12EB1AD593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33575" y="3680910"/>
            <a:ext cx="8634413" cy="1019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latin typeface="Museo Sans 500" panose="02000000000000000000" pitchFamily="2" charset="77"/>
              </a:defRPr>
            </a:lvl1pPr>
          </a:lstStyle>
          <a:p>
            <a:pPr lvl="0"/>
            <a:r>
              <a:rPr lang="en-US" dirty="0"/>
              <a:t>Subtext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E263A-22E1-DE23-D2E8-D91EA9F5016D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</p:spTree>
    <p:extLst>
      <p:ext uri="{BB962C8B-B14F-4D97-AF65-F5344CB8AC3E}">
        <p14:creationId xmlns:p14="http://schemas.microsoft.com/office/powerpoint/2010/main" val="217549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a black and grey background&#10;&#10;AI-generated content may be incorrect.">
            <a:extLst>
              <a:ext uri="{FF2B5EF4-FFF2-40B4-BE49-F238E27FC236}">
                <a16:creationId xmlns:a16="http://schemas.microsoft.com/office/drawing/2014/main" id="{1A331617-8D16-8491-C5B8-98B5AD398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2657"/>
            <a:ext cx="12295295" cy="6923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96F92-6155-FDD4-489A-34837BF51EC7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</p:spTree>
    <p:extLst>
      <p:ext uri="{BB962C8B-B14F-4D97-AF65-F5344CB8AC3E}">
        <p14:creationId xmlns:p14="http://schemas.microsoft.com/office/powerpoint/2010/main" val="242330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a black and grey background&#10;&#10;AI-generated content may be incorrect.">
            <a:extLst>
              <a:ext uri="{FF2B5EF4-FFF2-40B4-BE49-F238E27FC236}">
                <a16:creationId xmlns:a16="http://schemas.microsoft.com/office/drawing/2014/main" id="{1A331617-8D16-8491-C5B8-98B5AD398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2203" cy="687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96F92-6155-FDD4-489A-34837BF51EC7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68037F-8A7B-D460-1226-7F108C9A59AC}"/>
              </a:ext>
            </a:extLst>
          </p:cNvPr>
          <p:cNvSpPr/>
          <p:nvPr userDrawn="1"/>
        </p:nvSpPr>
        <p:spPr>
          <a:xfrm>
            <a:off x="1610810" y="1101958"/>
            <a:ext cx="8970380" cy="335666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BC48C5-3C1E-10D7-863B-A30389C22D9D}"/>
              </a:ext>
            </a:extLst>
          </p:cNvPr>
          <p:cNvSpPr/>
          <p:nvPr userDrawn="1"/>
        </p:nvSpPr>
        <p:spPr>
          <a:xfrm>
            <a:off x="1610810" y="1437624"/>
            <a:ext cx="8970380" cy="3495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5D6B56-C065-6873-455D-53AFB1302B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24628" y="1562100"/>
            <a:ext cx="8657622" cy="2697384"/>
          </a:xfrm>
          <a:prstGeom prst="rect">
            <a:avLst/>
          </a:prstGeom>
        </p:spPr>
        <p:txBody>
          <a:bodyPr anchor="ctr"/>
          <a:lstStyle>
            <a:lvl1pPr marL="0" indent="0" algn="just">
              <a:buNone/>
              <a:defRPr b="0" i="0">
                <a:latin typeface="Museo Sans 300" panose="02000000000000000000" pitchFamily="2" charset="77"/>
              </a:defRPr>
            </a:lvl1pPr>
          </a:lstStyle>
          <a:p>
            <a:pPr lvl="0"/>
            <a:r>
              <a:rPr lang="en-US" dirty="0"/>
              <a:t>“Quote text words, lorem ipsum”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33C1ECE-C046-594A-13EA-92134E5627F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24628" y="4383960"/>
            <a:ext cx="8657622" cy="3937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 i="1">
                <a:solidFill>
                  <a:srgbClr val="C3C3C3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en-US" dirty="0"/>
              <a:t>- Amanda </a:t>
            </a:r>
            <a:r>
              <a:rPr lang="en-US" dirty="0" err="1"/>
              <a:t>Arrowman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a black and grey background&#10;&#10;AI-generated content may be incorrect.">
            <a:extLst>
              <a:ext uri="{FF2B5EF4-FFF2-40B4-BE49-F238E27FC236}">
                <a16:creationId xmlns:a16="http://schemas.microsoft.com/office/drawing/2014/main" id="{1A331617-8D16-8491-C5B8-98B5AD398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5151" cy="6861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96F92-6155-FDD4-489A-34837BF51EC7}"/>
              </a:ext>
            </a:extLst>
          </p:cNvPr>
          <p:cNvSpPr txBox="1"/>
          <p:nvPr userDrawn="1"/>
        </p:nvSpPr>
        <p:spPr>
          <a:xfrm>
            <a:off x="29499" y="6134581"/>
            <a:ext cx="93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600" dirty="0">
                <a:solidFill>
                  <a:srgbClr val="C3C3C3"/>
                </a:solidFill>
                <a:latin typeface="Museo Sans 500" panose="02000000000000000000" pitchFamily="2" charset="77"/>
              </a:rPr>
              <a:t>SECTION LEADERSHIP SEMINAR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9628777-877D-2FD3-6208-D9ED5CCC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152717"/>
            <a:ext cx="11841480" cy="837883"/>
          </a:xfrm>
          <a:prstGeom prst="rect">
            <a:avLst/>
          </a:prstGeom>
        </p:spPr>
        <p:txBody>
          <a:bodyPr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0B065-711E-C287-05B8-1A41D0C99EF8}"/>
              </a:ext>
            </a:extLst>
          </p:cNvPr>
          <p:cNvSpPr/>
          <p:nvPr userDrawn="1"/>
        </p:nvSpPr>
        <p:spPr>
          <a:xfrm>
            <a:off x="167639" y="964237"/>
            <a:ext cx="11856721" cy="112291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4F29F667-A24A-306F-DDAC-231C19993F1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8275" y="1255713"/>
            <a:ext cx="11855450" cy="46974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and blue logo&#10;&#10;AI-generated content may be incorrect.">
            <a:extLst>
              <a:ext uri="{FF2B5EF4-FFF2-40B4-BE49-F238E27FC236}">
                <a16:creationId xmlns:a16="http://schemas.microsoft.com/office/drawing/2014/main" id="{05CDAB7C-3FC7-45C4-931C-6B17810E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3AD3CE43-B548-518A-45B9-DA1B1FAAF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60" y="2894002"/>
            <a:ext cx="7315200" cy="1069995"/>
          </a:xfrm>
          <a:prstGeom prst="rect">
            <a:avLst/>
          </a:prstGeom>
        </p:spPr>
        <p:txBody>
          <a:bodyPr anchor="ctr"/>
          <a:lstStyle>
            <a:lvl1pPr algn="ctr">
              <a:defRPr sz="7200">
                <a:solidFill>
                  <a:srgbClr val="C3C3C3"/>
                </a:solidFill>
                <a:latin typeface="Museo Slab 500" panose="02000000000000000000" pitchFamily="2" charset="77"/>
              </a:defRPr>
            </a:lvl1pPr>
          </a:lstStyle>
          <a:p>
            <a:r>
              <a:rPr lang="en-US" dirty="0"/>
              <a:t>New Topic</a:t>
            </a:r>
          </a:p>
        </p:txBody>
      </p:sp>
    </p:spTree>
    <p:extLst>
      <p:ext uri="{BB962C8B-B14F-4D97-AF65-F5344CB8AC3E}">
        <p14:creationId xmlns:p14="http://schemas.microsoft.com/office/powerpoint/2010/main" val="311320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3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7" r:id="rId4"/>
    <p:sldLayoutId id="2147483656" r:id="rId5"/>
    <p:sldLayoutId id="2147483658" r:id="rId6"/>
    <p:sldLayoutId id="2147483659" r:id="rId7"/>
    <p:sldLayoutId id="2147483660" r:id="rId8"/>
    <p:sldLayoutId id="2147483650" r:id="rId9"/>
    <p:sldLayoutId id="2147483652" r:id="rId10"/>
    <p:sldLayoutId id="21474836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331A-AD1B-7FBE-F288-CFCE5ABC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CFF9-0844-AC57-0E9F-AFE546BB120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62458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4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20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D4F8-5842-0C08-0E15-07DBE919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useo Sans 500" panose="02000000000000000000" pitchFamily="2" charset="77"/>
              </a:rPr>
              <a:t>Regular</a:t>
            </a:r>
            <a:r>
              <a:rPr lang="en-US" dirty="0">
                <a:latin typeface="Museo Sans 500" panose="02000000000000000000" pitchFamily="2" charset="77"/>
              </a:rPr>
              <a:t> </a:t>
            </a:r>
            <a:r>
              <a:rPr lang="en-US" dirty="0">
                <a:latin typeface="Museo Sans 300" panose="02000000000000000000" pitchFamily="2" charset="77"/>
              </a:rPr>
              <a:t>Text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0AB2D-A6A3-825E-7816-5DD6E1155BD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71058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2536-8BEF-9106-18B7-A3F2BEF7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useo Sans 500" panose="02000000000000000000" pitchFamily="2" charset="77"/>
              </a:rPr>
              <a:t>Two Column </a:t>
            </a:r>
            <a:r>
              <a:rPr lang="en-US" dirty="0">
                <a:latin typeface="Museo Sans 300" panose="02000000000000000000" pitchFamily="2" charset="77"/>
              </a:rPr>
              <a:t>Slide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9013-2816-1B86-8348-2A9E69BAC7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Body Text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7E35E-4559-8500-BC56-9A38FBCBD8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66178" y="1214438"/>
            <a:ext cx="6012678" cy="4721924"/>
          </a:xfrm>
        </p:spPr>
        <p:txBody>
          <a:bodyPr/>
          <a:lstStyle/>
          <a:p>
            <a:r>
              <a:rPr lang="en-US" dirty="0"/>
              <a:t>Body Text 2</a:t>
            </a:r>
          </a:p>
        </p:txBody>
      </p:sp>
    </p:spTree>
    <p:extLst>
      <p:ext uri="{BB962C8B-B14F-4D97-AF65-F5344CB8AC3E}">
        <p14:creationId xmlns:p14="http://schemas.microsoft.com/office/powerpoint/2010/main" val="19707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BF65-B58C-DE2E-A270-B9AB04E4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useo Sans 500" panose="02000000000000000000" pitchFamily="2" charset="77"/>
              </a:rPr>
              <a:t>Picture</a:t>
            </a:r>
            <a:r>
              <a:rPr lang="en-US" dirty="0">
                <a:latin typeface="Museo Sans 500" panose="02000000000000000000" pitchFamily="2" charset="77"/>
              </a:rPr>
              <a:t> </a:t>
            </a:r>
            <a:r>
              <a:rPr lang="en-US" dirty="0">
                <a:latin typeface="Museo Sans 300" panose="02000000000000000000" pitchFamily="2" charset="77"/>
              </a:rPr>
              <a:t>Slide</a:t>
            </a:r>
            <a:endParaRPr lang="en-US" dirty="0"/>
          </a:p>
        </p:txBody>
      </p:sp>
      <p:pic>
        <p:nvPicPr>
          <p:cNvPr id="6" name="Picture Placeholder 5" descr="A person holding a camera to a child&#10;&#10;AI-generated content may be incorrect.">
            <a:extLst>
              <a:ext uri="{FF2B5EF4-FFF2-40B4-BE49-F238E27FC236}">
                <a16:creationId xmlns:a16="http://schemas.microsoft.com/office/drawing/2014/main" id="{4BA33008-1A60-D718-8B78-CD1002B5A9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43" b="714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C7541-50C9-B39B-5AD4-7536AB4B90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Body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86F03C8-B008-F4D5-D446-9ED6A83B1E5C}"/>
              </a:ext>
            </a:extLst>
          </p:cNvPr>
          <p:cNvSpPr txBox="1">
            <a:spLocks/>
          </p:cNvSpPr>
          <p:nvPr/>
        </p:nvSpPr>
        <p:spPr>
          <a:xfrm>
            <a:off x="6785217" y="4202139"/>
            <a:ext cx="5168483" cy="4347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Museo Sans 300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94288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DE1E1C-2B5B-15C5-2E4E-DF91B1840F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Big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7FFFF-721C-A19F-241D-B706705C0B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Subtext</a:t>
            </a:r>
          </a:p>
        </p:txBody>
      </p:sp>
    </p:spTree>
    <p:extLst>
      <p:ext uri="{BB962C8B-B14F-4D97-AF65-F5344CB8AC3E}">
        <p14:creationId xmlns:p14="http://schemas.microsoft.com/office/powerpoint/2010/main" val="19572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87708B-A661-BBB2-5BBE-6CB4232261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“Quote text, </a:t>
            </a:r>
            <a:r>
              <a:rPr lang="en-US" b="1" dirty="0">
                <a:latin typeface="Museo Sans 700" panose="02000000000000000000" pitchFamily="2" charset="77"/>
              </a:rPr>
              <a:t>lorem</a:t>
            </a:r>
            <a:r>
              <a:rPr lang="en-US" dirty="0"/>
              <a:t> ipsum"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88F72-BF30-0551-ABA3-3B44EA16A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- Amanda </a:t>
            </a:r>
            <a:r>
              <a:rPr lang="en-US" dirty="0" err="1"/>
              <a:t>Arrowman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4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30F5-9C60-0D99-9D3E-7D705392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useo Sans 500" panose="02000000000000000000" pitchFamily="2" charset="77"/>
              </a:rPr>
              <a:t>Video</a:t>
            </a:r>
            <a:r>
              <a:rPr lang="en-US" dirty="0">
                <a:latin typeface="Museo Sans 500" panose="02000000000000000000" pitchFamily="2" charset="77"/>
              </a:rPr>
              <a:t> </a:t>
            </a:r>
            <a:r>
              <a:rPr lang="en-US" dirty="0">
                <a:latin typeface="Museo Sans 300" panose="02000000000000000000" pitchFamily="2" charset="77"/>
              </a:rPr>
              <a:t>Slide</a:t>
            </a:r>
            <a:endParaRPr lang="en-US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D2F1DFB-7DD7-9068-C20B-19F75B59EDA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48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892B-2CFC-8D00-0ED2-9E51F3F1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Topic</a:t>
            </a:r>
          </a:p>
        </p:txBody>
      </p:sp>
    </p:spTree>
    <p:extLst>
      <p:ext uri="{BB962C8B-B14F-4D97-AF65-F5344CB8AC3E}">
        <p14:creationId xmlns:p14="http://schemas.microsoft.com/office/powerpoint/2010/main" val="1501452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S Slideshow" id="{1B04C8CE-B431-004C-B39F-804247295AD5}" vid="{2BDC66E4-0D92-244B-908C-D96553C50C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4403</TotalTime>
  <Words>40</Words>
  <Application>Microsoft Macintosh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Museo Sans 300</vt:lpstr>
      <vt:lpstr>Museo Sans 500</vt:lpstr>
      <vt:lpstr>Museo Sans 700</vt:lpstr>
      <vt:lpstr>Museo Sans 900</vt:lpstr>
      <vt:lpstr>Museo Slab 300</vt:lpstr>
      <vt:lpstr>Museo Slab 500</vt:lpstr>
      <vt:lpstr>Office Theme</vt:lpstr>
      <vt:lpstr>Presentation Title</vt:lpstr>
      <vt:lpstr>Regular Text Slide</vt:lpstr>
      <vt:lpstr>Two Column Slide</vt:lpstr>
      <vt:lpstr>Picture Slide</vt:lpstr>
      <vt:lpstr>PowerPoint Presentation</vt:lpstr>
      <vt:lpstr>PowerPoint Presentation</vt:lpstr>
      <vt:lpstr>Video Slide</vt:lpstr>
      <vt:lpstr>PowerPoint Presentation</vt:lpstr>
      <vt:lpstr>New Topic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Bias, Lailah</dc:creator>
  <cp:lastModifiedBy>Rutter, Troy A [LAS]</cp:lastModifiedBy>
  <cp:revision>5</cp:revision>
  <dcterms:created xsi:type="dcterms:W3CDTF">2025-09-14T07:49:54Z</dcterms:created>
  <dcterms:modified xsi:type="dcterms:W3CDTF">2025-12-30T20:06:40Z</dcterms:modified>
</cp:coreProperties>
</file>